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544" r:id="rId2"/>
    <p:sldId id="543" r:id="rId3"/>
    <p:sldId id="535" r:id="rId4"/>
    <p:sldId id="542" r:id="rId5"/>
    <p:sldId id="537" r:id="rId6"/>
    <p:sldId id="538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29"/>
  </p:normalViewPr>
  <p:slideViewPr>
    <p:cSldViewPr snapToGrid="0">
      <p:cViewPr varScale="1">
        <p:scale>
          <a:sx n="89" d="100"/>
          <a:sy n="89" d="100"/>
        </p:scale>
        <p:origin x="12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9E7EA-8CA1-5543-91A5-CFA52840E51C}" type="doc">
      <dgm:prSet loTypeId="urn:microsoft.com/office/officeart/2009/3/layout/StepUp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8A19008-5AE0-DD4B-B2AA-B82018B540C2}">
      <dgm:prSet phldrT="[Texto]" custT="1"/>
      <dgm:spPr/>
      <dgm:t>
        <a:bodyPr/>
        <a:lstStyle/>
        <a:p>
          <a:r>
            <a:rPr lang="es-ES_tradnl" sz="2800" noProof="0" dirty="0">
              <a:latin typeface="Calibri" panose="020F0502020204030204" pitchFamily="34" charset="0"/>
              <a:cs typeface="Calibri" panose="020F0502020204030204" pitchFamily="34" charset="0"/>
            </a:rPr>
            <a:t>Enmienda</a:t>
          </a:r>
        </a:p>
        <a:p>
          <a:r>
            <a:rPr lang="es-ES_tradnl" sz="2400" noProof="0" dirty="0">
              <a:latin typeface="Calibri" panose="020F0502020204030204" pitchFamily="34" charset="0"/>
              <a:cs typeface="Calibri" panose="020F0502020204030204" pitchFamily="34" charset="0"/>
            </a:rPr>
            <a:t>(Art. 441 CRE) </a:t>
          </a:r>
        </a:p>
      </dgm:t>
    </dgm:pt>
    <dgm:pt modelId="{34EF8F26-822B-C042-95B0-33EBFC456654}" type="parTrans" cxnId="{2B5819AB-C187-6543-B428-436FF2983634}">
      <dgm:prSet/>
      <dgm:spPr/>
      <dgm:t>
        <a:bodyPr/>
        <a:lstStyle/>
        <a:p>
          <a:endParaRPr lang="es-ES"/>
        </a:p>
      </dgm:t>
    </dgm:pt>
    <dgm:pt modelId="{030488F9-B43B-204F-9B93-6E46A54AC3A3}" type="sibTrans" cxnId="{2B5819AB-C187-6543-B428-436FF2983634}">
      <dgm:prSet/>
      <dgm:spPr/>
      <dgm:t>
        <a:bodyPr/>
        <a:lstStyle/>
        <a:p>
          <a:endParaRPr lang="es-ES"/>
        </a:p>
      </dgm:t>
    </dgm:pt>
    <dgm:pt modelId="{08099706-6E64-C241-8329-A736F57EC92F}">
      <dgm:prSet phldrT="[Texto]" custT="1"/>
      <dgm:spPr/>
      <dgm:t>
        <a:bodyPr/>
        <a:lstStyle/>
        <a:p>
          <a:r>
            <a:rPr lang="es-ES_tradnl" sz="2800" noProof="0" dirty="0">
              <a:latin typeface="Calibri" panose="020F0502020204030204" pitchFamily="34" charset="0"/>
              <a:cs typeface="Calibri" panose="020F0502020204030204" pitchFamily="34" charset="0"/>
            </a:rPr>
            <a:t>Reforma parcial</a:t>
          </a:r>
        </a:p>
        <a:p>
          <a:r>
            <a:rPr lang="es-ES_tradnl" sz="2400" noProof="0" dirty="0">
              <a:latin typeface="Calibri" panose="020F0502020204030204" pitchFamily="34" charset="0"/>
              <a:cs typeface="Calibri" panose="020F0502020204030204" pitchFamily="34" charset="0"/>
            </a:rPr>
            <a:t>(Art. 442 CRE)</a:t>
          </a:r>
        </a:p>
      </dgm:t>
    </dgm:pt>
    <dgm:pt modelId="{05852AB5-9E2D-9744-B215-F18CA9A2FE6E}" type="parTrans" cxnId="{65C606E5-28EF-2241-9881-D4E80CE2F478}">
      <dgm:prSet/>
      <dgm:spPr/>
      <dgm:t>
        <a:bodyPr/>
        <a:lstStyle/>
        <a:p>
          <a:endParaRPr lang="es-ES"/>
        </a:p>
      </dgm:t>
    </dgm:pt>
    <dgm:pt modelId="{0B8C34B3-1D21-D74E-9DBE-0F1FBAAE6907}" type="sibTrans" cxnId="{65C606E5-28EF-2241-9881-D4E80CE2F478}">
      <dgm:prSet/>
      <dgm:spPr/>
      <dgm:t>
        <a:bodyPr/>
        <a:lstStyle/>
        <a:p>
          <a:endParaRPr lang="es-ES"/>
        </a:p>
      </dgm:t>
    </dgm:pt>
    <dgm:pt modelId="{80A04F98-A798-3942-9DCF-E229043C9439}">
      <dgm:prSet phldrT="[Texto]" custT="1"/>
      <dgm:spPr/>
      <dgm:t>
        <a:bodyPr/>
        <a:lstStyle/>
        <a:p>
          <a:r>
            <a:rPr lang="es-ES_tradnl" sz="2800" noProof="0" dirty="0">
              <a:latin typeface="Calibri" panose="020F0502020204030204" pitchFamily="34" charset="0"/>
              <a:cs typeface="Calibri" panose="020F0502020204030204" pitchFamily="34" charset="0"/>
            </a:rPr>
            <a:t>Cambio de Constitución</a:t>
          </a:r>
        </a:p>
        <a:p>
          <a:r>
            <a:rPr lang="es-ES_tradnl" sz="2400" noProof="0" dirty="0">
              <a:latin typeface="Calibri" panose="020F0502020204030204" pitchFamily="34" charset="0"/>
              <a:cs typeface="Calibri" panose="020F0502020204030204" pitchFamily="34" charset="0"/>
            </a:rPr>
            <a:t>(Art. 444 CRE)</a:t>
          </a:r>
        </a:p>
      </dgm:t>
    </dgm:pt>
    <dgm:pt modelId="{7121C97D-2D1E-F844-9A1D-F17B7CA74A7A}" type="parTrans" cxnId="{14111557-3F0E-5748-8355-B23FB28E2E82}">
      <dgm:prSet/>
      <dgm:spPr/>
      <dgm:t>
        <a:bodyPr/>
        <a:lstStyle/>
        <a:p>
          <a:endParaRPr lang="es-ES"/>
        </a:p>
      </dgm:t>
    </dgm:pt>
    <dgm:pt modelId="{28EB5BAF-BFB7-B64D-8C9A-301AA06AB046}" type="sibTrans" cxnId="{14111557-3F0E-5748-8355-B23FB28E2E82}">
      <dgm:prSet/>
      <dgm:spPr/>
      <dgm:t>
        <a:bodyPr/>
        <a:lstStyle/>
        <a:p>
          <a:endParaRPr lang="es-ES"/>
        </a:p>
      </dgm:t>
    </dgm:pt>
    <dgm:pt modelId="{9DBD2A99-A2FC-B94E-829C-E886625B5BA0}" type="pres">
      <dgm:prSet presAssocID="{A919E7EA-8CA1-5543-91A5-CFA52840E51C}" presName="rootnode" presStyleCnt="0">
        <dgm:presLayoutVars>
          <dgm:chMax/>
          <dgm:chPref/>
          <dgm:dir/>
          <dgm:animLvl val="lvl"/>
        </dgm:presLayoutVars>
      </dgm:prSet>
      <dgm:spPr/>
    </dgm:pt>
    <dgm:pt modelId="{3C80B5D2-ADFD-714C-9E95-D73D8141580C}" type="pres">
      <dgm:prSet presAssocID="{C8A19008-5AE0-DD4B-B2AA-B82018B540C2}" presName="composite" presStyleCnt="0"/>
      <dgm:spPr/>
    </dgm:pt>
    <dgm:pt modelId="{0BEEA5B0-F9EE-0942-9D94-CD91E4F2C5F6}" type="pres">
      <dgm:prSet presAssocID="{C8A19008-5AE0-DD4B-B2AA-B82018B540C2}" presName="LShape" presStyleLbl="alignNode1" presStyleIdx="0" presStyleCnt="5"/>
      <dgm:spPr/>
    </dgm:pt>
    <dgm:pt modelId="{FA1376EA-AAE7-8B42-92D2-A9C18EA58596}" type="pres">
      <dgm:prSet presAssocID="{C8A19008-5AE0-DD4B-B2AA-B82018B540C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67F64EF-0C31-C546-A48B-CBAA8DCB7D7D}" type="pres">
      <dgm:prSet presAssocID="{C8A19008-5AE0-DD4B-B2AA-B82018B540C2}" presName="Triangle" presStyleLbl="alignNode1" presStyleIdx="1" presStyleCnt="5"/>
      <dgm:spPr/>
    </dgm:pt>
    <dgm:pt modelId="{A39CE4A8-BB5C-8F47-B693-67BFB0629F73}" type="pres">
      <dgm:prSet presAssocID="{030488F9-B43B-204F-9B93-6E46A54AC3A3}" presName="sibTrans" presStyleCnt="0"/>
      <dgm:spPr/>
    </dgm:pt>
    <dgm:pt modelId="{FE703386-0C18-3947-A36E-A88CB6FAC135}" type="pres">
      <dgm:prSet presAssocID="{030488F9-B43B-204F-9B93-6E46A54AC3A3}" presName="space" presStyleCnt="0"/>
      <dgm:spPr/>
    </dgm:pt>
    <dgm:pt modelId="{74B7071B-7092-574D-97EA-940A1DF04F71}" type="pres">
      <dgm:prSet presAssocID="{08099706-6E64-C241-8329-A736F57EC92F}" presName="composite" presStyleCnt="0"/>
      <dgm:spPr/>
    </dgm:pt>
    <dgm:pt modelId="{5413256B-B70B-4347-B526-1B7A9C8F3B03}" type="pres">
      <dgm:prSet presAssocID="{08099706-6E64-C241-8329-A736F57EC92F}" presName="LShape" presStyleLbl="alignNode1" presStyleIdx="2" presStyleCnt="5"/>
      <dgm:spPr/>
    </dgm:pt>
    <dgm:pt modelId="{CF9C8DCB-3054-FB48-BA6A-F3747413598B}" type="pres">
      <dgm:prSet presAssocID="{08099706-6E64-C241-8329-A736F57EC92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0ABA718-39B9-1447-AFD0-16C5FA048A41}" type="pres">
      <dgm:prSet presAssocID="{08099706-6E64-C241-8329-A736F57EC92F}" presName="Triangle" presStyleLbl="alignNode1" presStyleIdx="3" presStyleCnt="5"/>
      <dgm:spPr/>
    </dgm:pt>
    <dgm:pt modelId="{6E0525DF-AA79-8247-918A-06BC46F644EC}" type="pres">
      <dgm:prSet presAssocID="{0B8C34B3-1D21-D74E-9DBE-0F1FBAAE6907}" presName="sibTrans" presStyleCnt="0"/>
      <dgm:spPr/>
    </dgm:pt>
    <dgm:pt modelId="{0C50F866-8414-6346-95CE-CBFD4EF91976}" type="pres">
      <dgm:prSet presAssocID="{0B8C34B3-1D21-D74E-9DBE-0F1FBAAE6907}" presName="space" presStyleCnt="0"/>
      <dgm:spPr/>
    </dgm:pt>
    <dgm:pt modelId="{09C1D437-9071-A942-B3D4-509EEB330E35}" type="pres">
      <dgm:prSet presAssocID="{80A04F98-A798-3942-9DCF-E229043C9439}" presName="composite" presStyleCnt="0"/>
      <dgm:spPr/>
    </dgm:pt>
    <dgm:pt modelId="{9925E62E-47FB-AA4C-82EB-130F0A02BFA1}" type="pres">
      <dgm:prSet presAssocID="{80A04F98-A798-3942-9DCF-E229043C9439}" presName="LShape" presStyleLbl="alignNode1" presStyleIdx="4" presStyleCnt="5"/>
      <dgm:spPr/>
    </dgm:pt>
    <dgm:pt modelId="{37AD00CC-F043-7D49-87E6-C2E50B089A49}" type="pres">
      <dgm:prSet presAssocID="{80A04F98-A798-3942-9DCF-E229043C943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4111557-3F0E-5748-8355-B23FB28E2E82}" srcId="{A919E7EA-8CA1-5543-91A5-CFA52840E51C}" destId="{80A04F98-A798-3942-9DCF-E229043C9439}" srcOrd="2" destOrd="0" parTransId="{7121C97D-2D1E-F844-9A1D-F17B7CA74A7A}" sibTransId="{28EB5BAF-BFB7-B64D-8C9A-301AA06AB046}"/>
    <dgm:cxn modelId="{1D68065A-EE29-F145-892B-62CA600302C8}" type="presOf" srcId="{A919E7EA-8CA1-5543-91A5-CFA52840E51C}" destId="{9DBD2A99-A2FC-B94E-829C-E886625B5BA0}" srcOrd="0" destOrd="0" presId="urn:microsoft.com/office/officeart/2009/3/layout/StepUpProcess"/>
    <dgm:cxn modelId="{F2AC2B92-C83A-A040-B4F8-C2C1B1EF4292}" type="presOf" srcId="{C8A19008-5AE0-DD4B-B2AA-B82018B540C2}" destId="{FA1376EA-AAE7-8B42-92D2-A9C18EA58596}" srcOrd="0" destOrd="0" presId="urn:microsoft.com/office/officeart/2009/3/layout/StepUpProcess"/>
    <dgm:cxn modelId="{2B5819AB-C187-6543-B428-436FF2983634}" srcId="{A919E7EA-8CA1-5543-91A5-CFA52840E51C}" destId="{C8A19008-5AE0-DD4B-B2AA-B82018B540C2}" srcOrd="0" destOrd="0" parTransId="{34EF8F26-822B-C042-95B0-33EBFC456654}" sibTransId="{030488F9-B43B-204F-9B93-6E46A54AC3A3}"/>
    <dgm:cxn modelId="{7A8BE9D4-85F6-0B48-9C0B-FA444160C333}" type="presOf" srcId="{80A04F98-A798-3942-9DCF-E229043C9439}" destId="{37AD00CC-F043-7D49-87E6-C2E50B089A49}" srcOrd="0" destOrd="0" presId="urn:microsoft.com/office/officeart/2009/3/layout/StepUpProcess"/>
    <dgm:cxn modelId="{96F653DE-F5EA-AF45-9D6F-F06F544BE7B8}" type="presOf" srcId="{08099706-6E64-C241-8329-A736F57EC92F}" destId="{CF9C8DCB-3054-FB48-BA6A-F3747413598B}" srcOrd="0" destOrd="0" presId="urn:microsoft.com/office/officeart/2009/3/layout/StepUpProcess"/>
    <dgm:cxn modelId="{65C606E5-28EF-2241-9881-D4E80CE2F478}" srcId="{A919E7EA-8CA1-5543-91A5-CFA52840E51C}" destId="{08099706-6E64-C241-8329-A736F57EC92F}" srcOrd="1" destOrd="0" parTransId="{05852AB5-9E2D-9744-B215-F18CA9A2FE6E}" sibTransId="{0B8C34B3-1D21-D74E-9DBE-0F1FBAAE6907}"/>
    <dgm:cxn modelId="{D103C54C-F7FA-3F4B-879D-0024978903D8}" type="presParOf" srcId="{9DBD2A99-A2FC-B94E-829C-E886625B5BA0}" destId="{3C80B5D2-ADFD-714C-9E95-D73D8141580C}" srcOrd="0" destOrd="0" presId="urn:microsoft.com/office/officeart/2009/3/layout/StepUpProcess"/>
    <dgm:cxn modelId="{0C39592B-8A39-A14A-9039-58CB3307B9C1}" type="presParOf" srcId="{3C80B5D2-ADFD-714C-9E95-D73D8141580C}" destId="{0BEEA5B0-F9EE-0942-9D94-CD91E4F2C5F6}" srcOrd="0" destOrd="0" presId="urn:microsoft.com/office/officeart/2009/3/layout/StepUpProcess"/>
    <dgm:cxn modelId="{DF245679-15A3-0E4B-97FA-5D015D64AA6B}" type="presParOf" srcId="{3C80B5D2-ADFD-714C-9E95-D73D8141580C}" destId="{FA1376EA-AAE7-8B42-92D2-A9C18EA58596}" srcOrd="1" destOrd="0" presId="urn:microsoft.com/office/officeart/2009/3/layout/StepUpProcess"/>
    <dgm:cxn modelId="{5B122EC5-306F-B049-A4A7-CF9F5A280A95}" type="presParOf" srcId="{3C80B5D2-ADFD-714C-9E95-D73D8141580C}" destId="{F67F64EF-0C31-C546-A48B-CBAA8DCB7D7D}" srcOrd="2" destOrd="0" presId="urn:microsoft.com/office/officeart/2009/3/layout/StepUpProcess"/>
    <dgm:cxn modelId="{8B66BF18-0FA5-E141-A907-B2DE8EE65113}" type="presParOf" srcId="{9DBD2A99-A2FC-B94E-829C-E886625B5BA0}" destId="{A39CE4A8-BB5C-8F47-B693-67BFB0629F73}" srcOrd="1" destOrd="0" presId="urn:microsoft.com/office/officeart/2009/3/layout/StepUpProcess"/>
    <dgm:cxn modelId="{2BFA5808-F4B2-E242-A6DE-58BFF3EDEDB5}" type="presParOf" srcId="{A39CE4A8-BB5C-8F47-B693-67BFB0629F73}" destId="{FE703386-0C18-3947-A36E-A88CB6FAC135}" srcOrd="0" destOrd="0" presId="urn:microsoft.com/office/officeart/2009/3/layout/StepUpProcess"/>
    <dgm:cxn modelId="{36E5D8FE-179B-F544-87B6-EDE2316337E2}" type="presParOf" srcId="{9DBD2A99-A2FC-B94E-829C-E886625B5BA0}" destId="{74B7071B-7092-574D-97EA-940A1DF04F71}" srcOrd="2" destOrd="0" presId="urn:microsoft.com/office/officeart/2009/3/layout/StepUpProcess"/>
    <dgm:cxn modelId="{0542F592-37DC-7845-9558-4D96DEBD0384}" type="presParOf" srcId="{74B7071B-7092-574D-97EA-940A1DF04F71}" destId="{5413256B-B70B-4347-B526-1B7A9C8F3B03}" srcOrd="0" destOrd="0" presId="urn:microsoft.com/office/officeart/2009/3/layout/StepUpProcess"/>
    <dgm:cxn modelId="{E443BB9B-46D2-0343-8D5B-69F18D6097BF}" type="presParOf" srcId="{74B7071B-7092-574D-97EA-940A1DF04F71}" destId="{CF9C8DCB-3054-FB48-BA6A-F3747413598B}" srcOrd="1" destOrd="0" presId="urn:microsoft.com/office/officeart/2009/3/layout/StepUpProcess"/>
    <dgm:cxn modelId="{6ADB6757-5949-4744-B6D6-4509B39B099D}" type="presParOf" srcId="{74B7071B-7092-574D-97EA-940A1DF04F71}" destId="{80ABA718-39B9-1447-AFD0-16C5FA048A41}" srcOrd="2" destOrd="0" presId="urn:microsoft.com/office/officeart/2009/3/layout/StepUpProcess"/>
    <dgm:cxn modelId="{D0433D45-6DEA-7947-8DF2-0D929F8DA7E5}" type="presParOf" srcId="{9DBD2A99-A2FC-B94E-829C-E886625B5BA0}" destId="{6E0525DF-AA79-8247-918A-06BC46F644EC}" srcOrd="3" destOrd="0" presId="urn:microsoft.com/office/officeart/2009/3/layout/StepUpProcess"/>
    <dgm:cxn modelId="{4BDB0D3A-B4FE-9244-8427-0FF3C9D81727}" type="presParOf" srcId="{6E0525DF-AA79-8247-918A-06BC46F644EC}" destId="{0C50F866-8414-6346-95CE-CBFD4EF91976}" srcOrd="0" destOrd="0" presId="urn:microsoft.com/office/officeart/2009/3/layout/StepUpProcess"/>
    <dgm:cxn modelId="{F17E1B13-F11D-BD41-B614-FA737D8BD1BD}" type="presParOf" srcId="{9DBD2A99-A2FC-B94E-829C-E886625B5BA0}" destId="{09C1D437-9071-A942-B3D4-509EEB330E35}" srcOrd="4" destOrd="0" presId="urn:microsoft.com/office/officeart/2009/3/layout/StepUpProcess"/>
    <dgm:cxn modelId="{4BBF7C0C-C25D-8A41-9DCD-0B2F57AAD879}" type="presParOf" srcId="{09C1D437-9071-A942-B3D4-509EEB330E35}" destId="{9925E62E-47FB-AA4C-82EB-130F0A02BFA1}" srcOrd="0" destOrd="0" presId="urn:microsoft.com/office/officeart/2009/3/layout/StepUpProcess"/>
    <dgm:cxn modelId="{F63082EB-4882-7E44-9F98-DA0454CF844F}" type="presParOf" srcId="{09C1D437-9071-A942-B3D4-509EEB330E35}" destId="{37AD00CC-F043-7D49-87E6-C2E50B089A4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0C1D58-85EC-483D-8DEC-5E0346DE0040}" type="doc">
      <dgm:prSet loTypeId="urn:microsoft.com/office/officeart/2005/8/layout/hierarchy2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2C5454F-D950-4193-A977-9885AC989B36}">
      <dgm:prSet phldrT="[Texto]" custT="1"/>
      <dgm:spPr/>
      <dgm:t>
        <a:bodyPr/>
        <a:lstStyle/>
        <a:p>
          <a:r>
            <a:rPr lang="es-ES_tradnl" sz="1800" b="1" u="sng" noProof="0" dirty="0">
              <a:latin typeface="Calibri" panose="020F0502020204030204" pitchFamily="34" charset="0"/>
              <a:cs typeface="Calibri" panose="020F0502020204030204" pitchFamily="34" charset="0"/>
            </a:rPr>
            <a:t>Enmienda</a:t>
          </a:r>
        </a:p>
      </dgm:t>
    </dgm:pt>
    <dgm:pt modelId="{1AB2B818-DB07-4689-887A-54EC9C6FD1D2}" type="parTrans" cxnId="{D10CF6AE-54DC-4CF3-9110-200889EA78F0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C9855E-368B-42C4-BFD8-76FBA25E9A59}" type="sibTrans" cxnId="{D10CF6AE-54DC-4CF3-9110-200889EA78F0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BE340C-79C2-4E5F-BBF2-6422F4064E7E}">
      <dgm:prSet phldrT="[Texto]" custT="1"/>
      <dgm:spPr/>
      <dgm:t>
        <a:bodyPr/>
        <a:lstStyle/>
        <a:p>
          <a:r>
            <a:rPr lang="es-ES_tradnl" sz="1800" noProof="0" dirty="0">
              <a:latin typeface="Calibri" panose="020F0502020204030204" pitchFamily="34" charset="0"/>
              <a:cs typeface="Calibri" panose="020F0502020204030204" pitchFamily="34" charset="0"/>
            </a:rPr>
            <a:t>Referéndum</a:t>
          </a:r>
        </a:p>
        <a:p>
          <a:r>
            <a:rPr lang="es-ES_tradnl" sz="1800" noProof="0" dirty="0">
              <a:latin typeface="Calibri" panose="020F0502020204030204" pitchFamily="34" charset="0"/>
              <a:cs typeface="Calibri" panose="020F0502020204030204" pitchFamily="34" charset="0"/>
            </a:rPr>
            <a:t>(Art. 441.1)</a:t>
          </a:r>
        </a:p>
      </dgm:t>
    </dgm:pt>
    <dgm:pt modelId="{2CE423C7-3394-4129-8892-9BDB213EE8B2}" type="parTrans" cxnId="{A1358EA7-510C-41D1-BD08-C5599C0F5EAA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B55F0C-7BE7-43AB-B77F-13A8E5BBA387}" type="sibTrans" cxnId="{A1358EA7-510C-41D1-BD08-C5599C0F5EAA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2A104F-CF1B-4FA2-892E-6E0DE8C36B4B}">
      <dgm:prSet phldrT="[Texto]" custT="1"/>
      <dgm:spPr/>
      <dgm:t>
        <a:bodyPr/>
        <a:lstStyle/>
        <a:p>
          <a:pPr algn="just">
            <a:buFont typeface="Wingdings" panose="05000000000000000000" pitchFamily="2" charset="2"/>
            <a:buChar char="§"/>
          </a:pPr>
          <a:r>
            <a:rPr lang="es-ES_tradnl" sz="1600" noProof="0" dirty="0">
              <a:latin typeface="Calibri" panose="020F0502020204030204" pitchFamily="34" charset="0"/>
              <a:cs typeface="Calibri" panose="020F0502020204030204" pitchFamily="34" charset="0"/>
            </a:rPr>
            <a:t>- Presidente de la República.</a:t>
          </a:r>
        </a:p>
        <a:p>
          <a:pPr algn="just">
            <a:buFont typeface="Wingdings" panose="05000000000000000000" pitchFamily="2" charset="2"/>
            <a:buChar char="§"/>
          </a:pPr>
          <a:r>
            <a:rPr lang="es-ES_tradnl" sz="1600" noProof="0" dirty="0">
              <a:latin typeface="Calibri" panose="020F0502020204030204" pitchFamily="34" charset="0"/>
              <a:cs typeface="Calibri" panose="020F0502020204030204" pitchFamily="34" charset="0"/>
            </a:rPr>
            <a:t>- Ciudadanía con el respaldo de al menos el 8% de padrón electoral.</a:t>
          </a:r>
        </a:p>
      </dgm:t>
    </dgm:pt>
    <dgm:pt modelId="{B1B6ED9E-D934-496A-B17C-B8E82187E4A5}" type="parTrans" cxnId="{862A74FD-6CD9-4E27-A85E-7CED3BB8BB2B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763D4A-B609-4101-B954-D8F83797AA5E}" type="sibTrans" cxnId="{862A74FD-6CD9-4E27-A85E-7CED3BB8BB2B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D1559A-5BF2-4272-843F-95C7C5D1B430}">
      <dgm:prSet phldrT="[Texto]" custT="1"/>
      <dgm:spPr/>
      <dgm:t>
        <a:bodyPr/>
        <a:lstStyle/>
        <a:p>
          <a:r>
            <a:rPr lang="es-ES_tradnl" sz="1800" noProof="0" dirty="0">
              <a:latin typeface="Calibri" panose="020F0502020204030204" pitchFamily="34" charset="0"/>
              <a:cs typeface="Calibri" panose="020F0502020204030204" pitchFamily="34" charset="0"/>
            </a:rPr>
            <a:t>Procedimiento parlamentario</a:t>
          </a:r>
        </a:p>
        <a:p>
          <a:r>
            <a:rPr lang="es-ES_tradnl" sz="1800" noProof="0" dirty="0">
              <a:latin typeface="Calibri" panose="020F0502020204030204" pitchFamily="34" charset="0"/>
              <a:cs typeface="Calibri" panose="020F0502020204030204" pitchFamily="34" charset="0"/>
            </a:rPr>
            <a:t>(Art. 441.2)</a:t>
          </a:r>
          <a:endParaRPr lang="es-ES_tradnl" sz="16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FF41E7-632C-48DC-AAFF-6CAC391303B9}" type="parTrans" cxnId="{AF81777D-42AA-4937-9857-DFF1EF43E8F7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C6BDE6-63C9-433F-B673-D4807BD1366D}" type="sibTrans" cxnId="{AF81777D-42AA-4937-9857-DFF1EF43E8F7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949964-1FDE-4DC7-AA85-04A72AE84EC1}">
      <dgm:prSet phldrT="[Texto]" custT="1"/>
      <dgm:spPr/>
      <dgm:t>
        <a:bodyPr/>
        <a:lstStyle/>
        <a:p>
          <a:pPr algn="just"/>
          <a:r>
            <a:rPr lang="es-ES_tradnl" sz="1600" noProof="0" dirty="0">
              <a:latin typeface="Calibri" panose="020F0502020204030204" pitchFamily="34" charset="0"/>
              <a:cs typeface="Calibri" panose="020F0502020204030204" pitchFamily="34" charset="0"/>
            </a:rPr>
            <a:t>- Iniciativa de al menos 1/3 parte de integrantes.</a:t>
          </a:r>
        </a:p>
        <a:p>
          <a:pPr algn="just"/>
          <a:r>
            <a:rPr lang="es-ES_tradnl" sz="1600" noProof="0" dirty="0">
              <a:latin typeface="Calibri" panose="020F0502020204030204" pitchFamily="34" charset="0"/>
              <a:cs typeface="Calibri" panose="020F0502020204030204" pitchFamily="34" charset="0"/>
            </a:rPr>
            <a:t>- Dos debates, el segundo luego de un año del primero.</a:t>
          </a:r>
        </a:p>
        <a:p>
          <a:pPr algn="just"/>
          <a:r>
            <a:rPr lang="es-ES_tradnl" sz="1600" noProof="0" dirty="0">
              <a:latin typeface="Calibri" panose="020F0502020204030204" pitchFamily="34" charset="0"/>
              <a:cs typeface="Calibri" panose="020F0502020204030204" pitchFamily="34" charset="0"/>
            </a:rPr>
            <a:t>-Aprobación con mayoría calificada (2/3 partes).</a:t>
          </a:r>
        </a:p>
      </dgm:t>
    </dgm:pt>
    <dgm:pt modelId="{0B701218-FE2B-4A0D-A1DA-2813EF37657B}" type="parTrans" cxnId="{D236D095-DD0F-4AE1-BA98-1B2B9A0FF80F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81CA2C-1A47-46E4-A6DA-8865E022EDB2}" type="sibTrans" cxnId="{D236D095-DD0F-4AE1-BA98-1B2B9A0FF80F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2EACE4-1FDA-429A-857D-0CD44BB3251D}" type="pres">
      <dgm:prSet presAssocID="{360C1D58-85EC-483D-8DEC-5E0346DE00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E2E1189-2765-4D93-A569-EA863D278C80}" type="pres">
      <dgm:prSet presAssocID="{32C5454F-D950-4193-A977-9885AC989B36}" presName="root1" presStyleCnt="0"/>
      <dgm:spPr/>
    </dgm:pt>
    <dgm:pt modelId="{7B48D1A9-0995-412E-B952-E357A0683AFB}" type="pres">
      <dgm:prSet presAssocID="{32C5454F-D950-4193-A977-9885AC989B36}" presName="LevelOneTextNode" presStyleLbl="node0" presStyleIdx="0" presStyleCnt="1">
        <dgm:presLayoutVars>
          <dgm:chPref val="3"/>
        </dgm:presLayoutVars>
      </dgm:prSet>
      <dgm:spPr/>
    </dgm:pt>
    <dgm:pt modelId="{D5763A80-0AC4-45EA-9CE5-3D5246038768}" type="pres">
      <dgm:prSet presAssocID="{32C5454F-D950-4193-A977-9885AC989B36}" presName="level2hierChild" presStyleCnt="0"/>
      <dgm:spPr/>
    </dgm:pt>
    <dgm:pt modelId="{CA366C56-4E15-40C8-AABE-D6C415BB17FA}" type="pres">
      <dgm:prSet presAssocID="{2CE423C7-3394-4129-8892-9BDB213EE8B2}" presName="conn2-1" presStyleLbl="parChTrans1D2" presStyleIdx="0" presStyleCnt="2"/>
      <dgm:spPr/>
    </dgm:pt>
    <dgm:pt modelId="{06CC01FB-7E5C-4F74-925E-7FFBC3D3CC2E}" type="pres">
      <dgm:prSet presAssocID="{2CE423C7-3394-4129-8892-9BDB213EE8B2}" presName="connTx" presStyleLbl="parChTrans1D2" presStyleIdx="0" presStyleCnt="2"/>
      <dgm:spPr/>
    </dgm:pt>
    <dgm:pt modelId="{45BEA1D5-B587-4E10-A102-72DC2B5ABCB7}" type="pres">
      <dgm:prSet presAssocID="{8ABE340C-79C2-4E5F-BBF2-6422F4064E7E}" presName="root2" presStyleCnt="0"/>
      <dgm:spPr/>
    </dgm:pt>
    <dgm:pt modelId="{24D91EA6-A4DC-4F21-8123-315795EA7126}" type="pres">
      <dgm:prSet presAssocID="{8ABE340C-79C2-4E5F-BBF2-6422F4064E7E}" presName="LevelTwoTextNode" presStyleLbl="node2" presStyleIdx="0" presStyleCnt="2">
        <dgm:presLayoutVars>
          <dgm:chPref val="3"/>
        </dgm:presLayoutVars>
      </dgm:prSet>
      <dgm:spPr/>
    </dgm:pt>
    <dgm:pt modelId="{C75AD3B4-B4DA-4989-8DA5-B1269816EF47}" type="pres">
      <dgm:prSet presAssocID="{8ABE340C-79C2-4E5F-BBF2-6422F4064E7E}" presName="level3hierChild" presStyleCnt="0"/>
      <dgm:spPr/>
    </dgm:pt>
    <dgm:pt modelId="{E0C3A50A-0227-4849-B198-50D51ABEC966}" type="pres">
      <dgm:prSet presAssocID="{B1B6ED9E-D934-496A-B17C-B8E82187E4A5}" presName="conn2-1" presStyleLbl="parChTrans1D3" presStyleIdx="0" presStyleCnt="2"/>
      <dgm:spPr/>
    </dgm:pt>
    <dgm:pt modelId="{447213E8-6CD5-4B13-BEA3-4B4FB23B87FA}" type="pres">
      <dgm:prSet presAssocID="{B1B6ED9E-D934-496A-B17C-B8E82187E4A5}" presName="connTx" presStyleLbl="parChTrans1D3" presStyleIdx="0" presStyleCnt="2"/>
      <dgm:spPr/>
    </dgm:pt>
    <dgm:pt modelId="{065607D0-06EE-41B1-9BD3-08BA36931740}" type="pres">
      <dgm:prSet presAssocID="{952A104F-CF1B-4FA2-892E-6E0DE8C36B4B}" presName="root2" presStyleCnt="0"/>
      <dgm:spPr/>
    </dgm:pt>
    <dgm:pt modelId="{FFE2ABFC-01C4-4042-A008-065FB82294A8}" type="pres">
      <dgm:prSet presAssocID="{952A104F-CF1B-4FA2-892E-6E0DE8C36B4B}" presName="LevelTwoTextNode" presStyleLbl="node3" presStyleIdx="0" presStyleCnt="2" custScaleX="216795">
        <dgm:presLayoutVars>
          <dgm:chPref val="3"/>
        </dgm:presLayoutVars>
      </dgm:prSet>
      <dgm:spPr/>
    </dgm:pt>
    <dgm:pt modelId="{D3392BE3-4579-4736-A8F7-2DB953C53109}" type="pres">
      <dgm:prSet presAssocID="{952A104F-CF1B-4FA2-892E-6E0DE8C36B4B}" presName="level3hierChild" presStyleCnt="0"/>
      <dgm:spPr/>
    </dgm:pt>
    <dgm:pt modelId="{C2414190-7C53-4F20-8915-0A876E153DD5}" type="pres">
      <dgm:prSet presAssocID="{19FF41E7-632C-48DC-AAFF-6CAC391303B9}" presName="conn2-1" presStyleLbl="parChTrans1D2" presStyleIdx="1" presStyleCnt="2"/>
      <dgm:spPr/>
    </dgm:pt>
    <dgm:pt modelId="{9E29711F-6B75-4BF5-9F89-4FBABEF3FE8A}" type="pres">
      <dgm:prSet presAssocID="{19FF41E7-632C-48DC-AAFF-6CAC391303B9}" presName="connTx" presStyleLbl="parChTrans1D2" presStyleIdx="1" presStyleCnt="2"/>
      <dgm:spPr/>
    </dgm:pt>
    <dgm:pt modelId="{C78188D0-A589-4B5E-9289-EC76C72F2438}" type="pres">
      <dgm:prSet presAssocID="{41D1559A-5BF2-4272-843F-95C7C5D1B430}" presName="root2" presStyleCnt="0"/>
      <dgm:spPr/>
    </dgm:pt>
    <dgm:pt modelId="{58E73684-8206-45AE-B9CC-9403F521881D}" type="pres">
      <dgm:prSet presAssocID="{41D1559A-5BF2-4272-843F-95C7C5D1B430}" presName="LevelTwoTextNode" presStyleLbl="node2" presStyleIdx="1" presStyleCnt="2">
        <dgm:presLayoutVars>
          <dgm:chPref val="3"/>
        </dgm:presLayoutVars>
      </dgm:prSet>
      <dgm:spPr/>
    </dgm:pt>
    <dgm:pt modelId="{9AE059B3-E02E-4B93-91F6-9E85615E936A}" type="pres">
      <dgm:prSet presAssocID="{41D1559A-5BF2-4272-843F-95C7C5D1B430}" presName="level3hierChild" presStyleCnt="0"/>
      <dgm:spPr/>
    </dgm:pt>
    <dgm:pt modelId="{8CF71436-123A-4A53-9180-49E28F48E12C}" type="pres">
      <dgm:prSet presAssocID="{0B701218-FE2B-4A0D-A1DA-2813EF37657B}" presName="conn2-1" presStyleLbl="parChTrans1D3" presStyleIdx="1" presStyleCnt="2"/>
      <dgm:spPr/>
    </dgm:pt>
    <dgm:pt modelId="{5483E373-5C14-4F35-A574-55B6D47594EC}" type="pres">
      <dgm:prSet presAssocID="{0B701218-FE2B-4A0D-A1DA-2813EF37657B}" presName="connTx" presStyleLbl="parChTrans1D3" presStyleIdx="1" presStyleCnt="2"/>
      <dgm:spPr/>
    </dgm:pt>
    <dgm:pt modelId="{FEFD8F62-8D81-4ADF-B15A-CF725B1186CA}" type="pres">
      <dgm:prSet presAssocID="{C7949964-1FDE-4DC7-AA85-04A72AE84EC1}" presName="root2" presStyleCnt="0"/>
      <dgm:spPr/>
    </dgm:pt>
    <dgm:pt modelId="{9B621A76-713C-464F-BEC4-3EA6B1ABA26D}" type="pres">
      <dgm:prSet presAssocID="{C7949964-1FDE-4DC7-AA85-04A72AE84EC1}" presName="LevelTwoTextNode" presStyleLbl="node3" presStyleIdx="1" presStyleCnt="2" custScaleX="229004" custScaleY="155416">
        <dgm:presLayoutVars>
          <dgm:chPref val="3"/>
        </dgm:presLayoutVars>
      </dgm:prSet>
      <dgm:spPr/>
    </dgm:pt>
    <dgm:pt modelId="{C0904D20-85A9-4527-BBD0-0E595376587B}" type="pres">
      <dgm:prSet presAssocID="{C7949964-1FDE-4DC7-AA85-04A72AE84EC1}" presName="level3hierChild" presStyleCnt="0"/>
      <dgm:spPr/>
    </dgm:pt>
  </dgm:ptLst>
  <dgm:cxnLst>
    <dgm:cxn modelId="{FCE12500-7E02-49DB-B4D8-C12AD74285A8}" type="presOf" srcId="{41D1559A-5BF2-4272-843F-95C7C5D1B430}" destId="{58E73684-8206-45AE-B9CC-9403F521881D}" srcOrd="0" destOrd="0" presId="urn:microsoft.com/office/officeart/2005/8/layout/hierarchy2"/>
    <dgm:cxn modelId="{2379520A-C6A1-4FED-96DA-02947C3DE202}" type="presOf" srcId="{19FF41E7-632C-48DC-AAFF-6CAC391303B9}" destId="{C2414190-7C53-4F20-8915-0A876E153DD5}" srcOrd="0" destOrd="0" presId="urn:microsoft.com/office/officeart/2005/8/layout/hierarchy2"/>
    <dgm:cxn modelId="{57225A17-BBB7-461C-BC1C-DA910558BFE3}" type="presOf" srcId="{B1B6ED9E-D934-496A-B17C-B8E82187E4A5}" destId="{E0C3A50A-0227-4849-B198-50D51ABEC966}" srcOrd="0" destOrd="0" presId="urn:microsoft.com/office/officeart/2005/8/layout/hierarchy2"/>
    <dgm:cxn modelId="{85ACDB44-E1FB-4D17-9EE0-69B9B53469D4}" type="presOf" srcId="{2CE423C7-3394-4129-8892-9BDB213EE8B2}" destId="{CA366C56-4E15-40C8-AABE-D6C415BB17FA}" srcOrd="0" destOrd="0" presId="urn:microsoft.com/office/officeart/2005/8/layout/hierarchy2"/>
    <dgm:cxn modelId="{DDA2774E-DBB4-4383-BB51-6738CDF14744}" type="presOf" srcId="{952A104F-CF1B-4FA2-892E-6E0DE8C36B4B}" destId="{FFE2ABFC-01C4-4042-A008-065FB82294A8}" srcOrd="0" destOrd="0" presId="urn:microsoft.com/office/officeart/2005/8/layout/hierarchy2"/>
    <dgm:cxn modelId="{32C81A59-A9CD-4DC4-BED8-99AABC68E212}" type="presOf" srcId="{0B701218-FE2B-4A0D-A1DA-2813EF37657B}" destId="{8CF71436-123A-4A53-9180-49E28F48E12C}" srcOrd="0" destOrd="0" presId="urn:microsoft.com/office/officeart/2005/8/layout/hierarchy2"/>
    <dgm:cxn modelId="{AF81777D-42AA-4937-9857-DFF1EF43E8F7}" srcId="{32C5454F-D950-4193-A977-9885AC989B36}" destId="{41D1559A-5BF2-4272-843F-95C7C5D1B430}" srcOrd="1" destOrd="0" parTransId="{19FF41E7-632C-48DC-AAFF-6CAC391303B9}" sibTransId="{D5C6BDE6-63C9-433F-B673-D4807BD1366D}"/>
    <dgm:cxn modelId="{0930A987-3327-49BC-AEF9-DC6300F4A4A7}" type="presOf" srcId="{19FF41E7-632C-48DC-AAFF-6CAC391303B9}" destId="{9E29711F-6B75-4BF5-9F89-4FBABEF3FE8A}" srcOrd="1" destOrd="0" presId="urn:microsoft.com/office/officeart/2005/8/layout/hierarchy2"/>
    <dgm:cxn modelId="{E500BE8E-1F5E-4450-B605-0E54BF2539E2}" type="presOf" srcId="{360C1D58-85EC-483D-8DEC-5E0346DE0040}" destId="{D02EACE4-1FDA-429A-857D-0CD44BB3251D}" srcOrd="0" destOrd="0" presId="urn:microsoft.com/office/officeart/2005/8/layout/hierarchy2"/>
    <dgm:cxn modelId="{D236D095-DD0F-4AE1-BA98-1B2B9A0FF80F}" srcId="{41D1559A-5BF2-4272-843F-95C7C5D1B430}" destId="{C7949964-1FDE-4DC7-AA85-04A72AE84EC1}" srcOrd="0" destOrd="0" parTransId="{0B701218-FE2B-4A0D-A1DA-2813EF37657B}" sibTransId="{F381CA2C-1A47-46E4-A6DA-8865E022EDB2}"/>
    <dgm:cxn modelId="{A8F36B99-ABCD-4DA1-8003-D9B96E92DB90}" type="presOf" srcId="{0B701218-FE2B-4A0D-A1DA-2813EF37657B}" destId="{5483E373-5C14-4F35-A574-55B6D47594EC}" srcOrd="1" destOrd="0" presId="urn:microsoft.com/office/officeart/2005/8/layout/hierarchy2"/>
    <dgm:cxn modelId="{A1358EA7-510C-41D1-BD08-C5599C0F5EAA}" srcId="{32C5454F-D950-4193-A977-9885AC989B36}" destId="{8ABE340C-79C2-4E5F-BBF2-6422F4064E7E}" srcOrd="0" destOrd="0" parTransId="{2CE423C7-3394-4129-8892-9BDB213EE8B2}" sibTransId="{81B55F0C-7BE7-43AB-B77F-13A8E5BBA387}"/>
    <dgm:cxn modelId="{8FCE5EA8-DAAF-46CB-A5CF-0273746B07FA}" type="presOf" srcId="{32C5454F-D950-4193-A977-9885AC989B36}" destId="{7B48D1A9-0995-412E-B952-E357A0683AFB}" srcOrd="0" destOrd="0" presId="urn:microsoft.com/office/officeart/2005/8/layout/hierarchy2"/>
    <dgm:cxn modelId="{D10CF6AE-54DC-4CF3-9110-200889EA78F0}" srcId="{360C1D58-85EC-483D-8DEC-5E0346DE0040}" destId="{32C5454F-D950-4193-A977-9885AC989B36}" srcOrd="0" destOrd="0" parTransId="{1AB2B818-DB07-4689-887A-54EC9C6FD1D2}" sibTransId="{3CC9855E-368B-42C4-BFD8-76FBA25E9A59}"/>
    <dgm:cxn modelId="{3A285DC8-1A2B-4E5C-9CBF-8A1C0DC41C67}" type="presOf" srcId="{B1B6ED9E-D934-496A-B17C-B8E82187E4A5}" destId="{447213E8-6CD5-4B13-BEA3-4B4FB23B87FA}" srcOrd="1" destOrd="0" presId="urn:microsoft.com/office/officeart/2005/8/layout/hierarchy2"/>
    <dgm:cxn modelId="{10C55CDB-86EC-4147-9CB6-65F7CF030DE8}" type="presOf" srcId="{2CE423C7-3394-4129-8892-9BDB213EE8B2}" destId="{06CC01FB-7E5C-4F74-925E-7FFBC3D3CC2E}" srcOrd="1" destOrd="0" presId="urn:microsoft.com/office/officeart/2005/8/layout/hierarchy2"/>
    <dgm:cxn modelId="{6BF812F1-63F5-48AC-99EB-97726D0A1CA8}" type="presOf" srcId="{8ABE340C-79C2-4E5F-BBF2-6422F4064E7E}" destId="{24D91EA6-A4DC-4F21-8123-315795EA7126}" srcOrd="0" destOrd="0" presId="urn:microsoft.com/office/officeart/2005/8/layout/hierarchy2"/>
    <dgm:cxn modelId="{4C143AF7-1497-402A-9E4E-5E76E120D22E}" type="presOf" srcId="{C7949964-1FDE-4DC7-AA85-04A72AE84EC1}" destId="{9B621A76-713C-464F-BEC4-3EA6B1ABA26D}" srcOrd="0" destOrd="0" presId="urn:microsoft.com/office/officeart/2005/8/layout/hierarchy2"/>
    <dgm:cxn modelId="{862A74FD-6CD9-4E27-A85E-7CED3BB8BB2B}" srcId="{8ABE340C-79C2-4E5F-BBF2-6422F4064E7E}" destId="{952A104F-CF1B-4FA2-892E-6E0DE8C36B4B}" srcOrd="0" destOrd="0" parTransId="{B1B6ED9E-D934-496A-B17C-B8E82187E4A5}" sibTransId="{48763D4A-B609-4101-B954-D8F83797AA5E}"/>
    <dgm:cxn modelId="{5310F7D6-09E9-4097-98B2-D9C47BD02919}" type="presParOf" srcId="{D02EACE4-1FDA-429A-857D-0CD44BB3251D}" destId="{4E2E1189-2765-4D93-A569-EA863D278C80}" srcOrd="0" destOrd="0" presId="urn:microsoft.com/office/officeart/2005/8/layout/hierarchy2"/>
    <dgm:cxn modelId="{7885D308-883E-461D-91FB-4E93D93BBA88}" type="presParOf" srcId="{4E2E1189-2765-4D93-A569-EA863D278C80}" destId="{7B48D1A9-0995-412E-B952-E357A0683AFB}" srcOrd="0" destOrd="0" presId="urn:microsoft.com/office/officeart/2005/8/layout/hierarchy2"/>
    <dgm:cxn modelId="{12EED1ED-66F4-41F5-9B53-8DD558A5778C}" type="presParOf" srcId="{4E2E1189-2765-4D93-A569-EA863D278C80}" destId="{D5763A80-0AC4-45EA-9CE5-3D5246038768}" srcOrd="1" destOrd="0" presId="urn:microsoft.com/office/officeart/2005/8/layout/hierarchy2"/>
    <dgm:cxn modelId="{965C68FB-FDD0-4451-B482-0E2C2B977CB6}" type="presParOf" srcId="{D5763A80-0AC4-45EA-9CE5-3D5246038768}" destId="{CA366C56-4E15-40C8-AABE-D6C415BB17FA}" srcOrd="0" destOrd="0" presId="urn:microsoft.com/office/officeart/2005/8/layout/hierarchy2"/>
    <dgm:cxn modelId="{072EBFBC-0AE5-4983-843E-60F5E54D47BF}" type="presParOf" srcId="{CA366C56-4E15-40C8-AABE-D6C415BB17FA}" destId="{06CC01FB-7E5C-4F74-925E-7FFBC3D3CC2E}" srcOrd="0" destOrd="0" presId="urn:microsoft.com/office/officeart/2005/8/layout/hierarchy2"/>
    <dgm:cxn modelId="{693B2E53-06A5-4EDD-AAFF-CB23A4BAE74F}" type="presParOf" srcId="{D5763A80-0AC4-45EA-9CE5-3D5246038768}" destId="{45BEA1D5-B587-4E10-A102-72DC2B5ABCB7}" srcOrd="1" destOrd="0" presId="urn:microsoft.com/office/officeart/2005/8/layout/hierarchy2"/>
    <dgm:cxn modelId="{D2EF759A-96BB-443A-8734-29FB5DB34DC0}" type="presParOf" srcId="{45BEA1D5-B587-4E10-A102-72DC2B5ABCB7}" destId="{24D91EA6-A4DC-4F21-8123-315795EA7126}" srcOrd="0" destOrd="0" presId="urn:microsoft.com/office/officeart/2005/8/layout/hierarchy2"/>
    <dgm:cxn modelId="{2A072F9E-9C83-4935-9430-68044699F8C2}" type="presParOf" srcId="{45BEA1D5-B587-4E10-A102-72DC2B5ABCB7}" destId="{C75AD3B4-B4DA-4989-8DA5-B1269816EF47}" srcOrd="1" destOrd="0" presId="urn:microsoft.com/office/officeart/2005/8/layout/hierarchy2"/>
    <dgm:cxn modelId="{7107F1F4-064E-4DFD-9062-44EA3CDA28D3}" type="presParOf" srcId="{C75AD3B4-B4DA-4989-8DA5-B1269816EF47}" destId="{E0C3A50A-0227-4849-B198-50D51ABEC966}" srcOrd="0" destOrd="0" presId="urn:microsoft.com/office/officeart/2005/8/layout/hierarchy2"/>
    <dgm:cxn modelId="{12C81DB9-3A9B-4766-833C-3EEA30258A21}" type="presParOf" srcId="{E0C3A50A-0227-4849-B198-50D51ABEC966}" destId="{447213E8-6CD5-4B13-BEA3-4B4FB23B87FA}" srcOrd="0" destOrd="0" presId="urn:microsoft.com/office/officeart/2005/8/layout/hierarchy2"/>
    <dgm:cxn modelId="{B323CA51-AA89-4415-AD24-11F69233795D}" type="presParOf" srcId="{C75AD3B4-B4DA-4989-8DA5-B1269816EF47}" destId="{065607D0-06EE-41B1-9BD3-08BA36931740}" srcOrd="1" destOrd="0" presId="urn:microsoft.com/office/officeart/2005/8/layout/hierarchy2"/>
    <dgm:cxn modelId="{85EB9277-35A9-4EF2-9266-1EAD601C5A23}" type="presParOf" srcId="{065607D0-06EE-41B1-9BD3-08BA36931740}" destId="{FFE2ABFC-01C4-4042-A008-065FB82294A8}" srcOrd="0" destOrd="0" presId="urn:microsoft.com/office/officeart/2005/8/layout/hierarchy2"/>
    <dgm:cxn modelId="{1BDFE012-3627-4276-AE0D-44AB83E8F9E2}" type="presParOf" srcId="{065607D0-06EE-41B1-9BD3-08BA36931740}" destId="{D3392BE3-4579-4736-A8F7-2DB953C53109}" srcOrd="1" destOrd="0" presId="urn:microsoft.com/office/officeart/2005/8/layout/hierarchy2"/>
    <dgm:cxn modelId="{990552F8-2588-430A-9733-4F3251E02912}" type="presParOf" srcId="{D5763A80-0AC4-45EA-9CE5-3D5246038768}" destId="{C2414190-7C53-4F20-8915-0A876E153DD5}" srcOrd="2" destOrd="0" presId="urn:microsoft.com/office/officeart/2005/8/layout/hierarchy2"/>
    <dgm:cxn modelId="{ED6E3984-6FA7-43DC-9DA0-D10CE7DC60C2}" type="presParOf" srcId="{C2414190-7C53-4F20-8915-0A876E153DD5}" destId="{9E29711F-6B75-4BF5-9F89-4FBABEF3FE8A}" srcOrd="0" destOrd="0" presId="urn:microsoft.com/office/officeart/2005/8/layout/hierarchy2"/>
    <dgm:cxn modelId="{1A45F2BA-5697-4868-BA1B-BEA7D98AD3AD}" type="presParOf" srcId="{D5763A80-0AC4-45EA-9CE5-3D5246038768}" destId="{C78188D0-A589-4B5E-9289-EC76C72F2438}" srcOrd="3" destOrd="0" presId="urn:microsoft.com/office/officeart/2005/8/layout/hierarchy2"/>
    <dgm:cxn modelId="{B7AC82D9-9613-4FE2-BF98-C7ABF69E9D14}" type="presParOf" srcId="{C78188D0-A589-4B5E-9289-EC76C72F2438}" destId="{58E73684-8206-45AE-B9CC-9403F521881D}" srcOrd="0" destOrd="0" presId="urn:microsoft.com/office/officeart/2005/8/layout/hierarchy2"/>
    <dgm:cxn modelId="{E4E5C215-04EA-4FFB-BA15-1129CD1B3D11}" type="presParOf" srcId="{C78188D0-A589-4B5E-9289-EC76C72F2438}" destId="{9AE059B3-E02E-4B93-91F6-9E85615E936A}" srcOrd="1" destOrd="0" presId="urn:microsoft.com/office/officeart/2005/8/layout/hierarchy2"/>
    <dgm:cxn modelId="{4276F673-0CB6-4C61-9D64-259F48D057CD}" type="presParOf" srcId="{9AE059B3-E02E-4B93-91F6-9E85615E936A}" destId="{8CF71436-123A-4A53-9180-49E28F48E12C}" srcOrd="0" destOrd="0" presId="urn:microsoft.com/office/officeart/2005/8/layout/hierarchy2"/>
    <dgm:cxn modelId="{FBA733CC-FDA6-441A-BA69-0F23B2EB2DAB}" type="presParOf" srcId="{8CF71436-123A-4A53-9180-49E28F48E12C}" destId="{5483E373-5C14-4F35-A574-55B6D47594EC}" srcOrd="0" destOrd="0" presId="urn:microsoft.com/office/officeart/2005/8/layout/hierarchy2"/>
    <dgm:cxn modelId="{4BEC3460-1E03-4E95-AA24-68AAC019ABF7}" type="presParOf" srcId="{9AE059B3-E02E-4B93-91F6-9E85615E936A}" destId="{FEFD8F62-8D81-4ADF-B15A-CF725B1186CA}" srcOrd="1" destOrd="0" presId="urn:microsoft.com/office/officeart/2005/8/layout/hierarchy2"/>
    <dgm:cxn modelId="{54ED8333-8804-481F-A5B6-22D5DD819A7B}" type="presParOf" srcId="{FEFD8F62-8D81-4ADF-B15A-CF725B1186CA}" destId="{9B621A76-713C-464F-BEC4-3EA6B1ABA26D}" srcOrd="0" destOrd="0" presId="urn:microsoft.com/office/officeart/2005/8/layout/hierarchy2"/>
    <dgm:cxn modelId="{0FB7EF13-B9EF-43E9-9627-3D5B1039653D}" type="presParOf" srcId="{FEFD8F62-8D81-4ADF-B15A-CF725B1186CA}" destId="{C0904D20-85A9-4527-BBD0-0E595376587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9EE4F3-1EC1-400E-AEA4-7F2834F3CEA6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s-EC"/>
        </a:p>
      </dgm:t>
    </dgm:pt>
    <dgm:pt modelId="{66F0892A-3FFB-4B2D-9141-44F5B197CF45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_tradnl" noProof="0" dirty="0"/>
            <a:t>Iniciativa</a:t>
          </a:r>
        </a:p>
      </dgm:t>
    </dgm:pt>
    <dgm:pt modelId="{E0718616-5863-4312-8F73-D346935036C0}" type="parTrans" cxnId="{16AF3664-B845-49E6-B7BE-71E8C283483E}">
      <dgm:prSet/>
      <dgm:spPr/>
      <dgm:t>
        <a:bodyPr/>
        <a:lstStyle/>
        <a:p>
          <a:endParaRPr lang="es-EC"/>
        </a:p>
      </dgm:t>
    </dgm:pt>
    <dgm:pt modelId="{A38EA911-8C00-4943-84E1-2B1D14C790F4}" type="sibTrans" cxnId="{16AF3664-B845-49E6-B7BE-71E8C283483E}">
      <dgm:prSet/>
      <dgm:spPr/>
      <dgm:t>
        <a:bodyPr/>
        <a:lstStyle/>
        <a:p>
          <a:endParaRPr lang="es-EC"/>
        </a:p>
      </dgm:t>
    </dgm:pt>
    <dgm:pt modelId="{086D1191-63EC-40C9-BB14-596E04D07EB4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_tradnl" noProof="0">
              <a:latin typeface="+mn-lt"/>
              <a:ea typeface="Cambria" panose="02040503050406030204" pitchFamily="18" charset="0"/>
            </a:rPr>
            <a:t>Presidente de la República.</a:t>
          </a:r>
        </a:p>
      </dgm:t>
    </dgm:pt>
    <dgm:pt modelId="{CF5AEBF8-6C65-4F73-B655-CA9774D180EA}" type="parTrans" cxnId="{6924A342-922D-4CFA-8250-77025533D878}">
      <dgm:prSet/>
      <dgm:spPr/>
      <dgm:t>
        <a:bodyPr/>
        <a:lstStyle/>
        <a:p>
          <a:endParaRPr lang="es-EC"/>
        </a:p>
      </dgm:t>
    </dgm:pt>
    <dgm:pt modelId="{EF868DC2-A8FA-4709-8DA8-3739A02EE79F}" type="sibTrans" cxnId="{6924A342-922D-4CFA-8250-77025533D878}">
      <dgm:prSet/>
      <dgm:spPr/>
      <dgm:t>
        <a:bodyPr/>
        <a:lstStyle/>
        <a:p>
          <a:endParaRPr lang="es-EC"/>
        </a:p>
      </dgm:t>
    </dgm:pt>
    <dgm:pt modelId="{88F9786B-BE13-4F52-8A1B-A3C7C1BE5D5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_tradnl" noProof="0">
              <a:latin typeface="+mn-lt"/>
              <a:ea typeface="Cambria" panose="02040503050406030204" pitchFamily="18" charset="0"/>
            </a:rPr>
            <a:t>Resolución aprobada por la mayoría de integrantes de la AN.</a:t>
          </a:r>
        </a:p>
      </dgm:t>
    </dgm:pt>
    <dgm:pt modelId="{6D6CEEC4-844B-4D70-BD3A-C760CBD2475E}" type="parTrans" cxnId="{424E2FF8-0502-4476-8CA0-F097BE2A8FED}">
      <dgm:prSet/>
      <dgm:spPr/>
      <dgm:t>
        <a:bodyPr/>
        <a:lstStyle/>
        <a:p>
          <a:endParaRPr lang="es-EC"/>
        </a:p>
      </dgm:t>
    </dgm:pt>
    <dgm:pt modelId="{1D605791-570D-4241-8DD1-F11341E349B3}" type="sibTrans" cxnId="{424E2FF8-0502-4476-8CA0-F097BE2A8FED}">
      <dgm:prSet/>
      <dgm:spPr/>
      <dgm:t>
        <a:bodyPr/>
        <a:lstStyle/>
        <a:p>
          <a:endParaRPr lang="es-EC"/>
        </a:p>
      </dgm:t>
    </dgm:pt>
    <dgm:pt modelId="{488F614C-0AE3-4B33-99BE-5EB240EA40F1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_tradnl" noProof="0"/>
            <a:t>Discusión parlamentaria</a:t>
          </a:r>
        </a:p>
      </dgm:t>
    </dgm:pt>
    <dgm:pt modelId="{D0C10106-702C-4CEC-988F-520FDE78C530}" type="parTrans" cxnId="{C838848C-9C2A-4776-94FC-EA8FB153BE0F}">
      <dgm:prSet/>
      <dgm:spPr/>
      <dgm:t>
        <a:bodyPr/>
        <a:lstStyle/>
        <a:p>
          <a:endParaRPr lang="es-EC"/>
        </a:p>
      </dgm:t>
    </dgm:pt>
    <dgm:pt modelId="{1A0D13EB-6A5E-4F47-835C-E1F6A1BB3ACC}" type="sibTrans" cxnId="{C838848C-9C2A-4776-94FC-EA8FB153BE0F}">
      <dgm:prSet/>
      <dgm:spPr/>
      <dgm:t>
        <a:bodyPr/>
        <a:lstStyle/>
        <a:p>
          <a:endParaRPr lang="es-EC"/>
        </a:p>
      </dgm:t>
    </dgm:pt>
    <dgm:pt modelId="{36DF7511-7EB3-46E5-86D7-62A23FCF752F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_tradnl" noProof="0">
              <a:latin typeface="+mn-lt"/>
              <a:ea typeface="Cambria" panose="02040503050406030204" pitchFamily="18" charset="0"/>
            </a:rPr>
            <a:t>Dos debates</a:t>
          </a:r>
        </a:p>
      </dgm:t>
    </dgm:pt>
    <dgm:pt modelId="{29B0926C-0F06-49E1-B383-F32EE7B48CEC}" type="parTrans" cxnId="{AA65621F-D072-4F30-8010-1F7E484239C1}">
      <dgm:prSet/>
      <dgm:spPr/>
      <dgm:t>
        <a:bodyPr/>
        <a:lstStyle/>
        <a:p>
          <a:endParaRPr lang="es-EC"/>
        </a:p>
      </dgm:t>
    </dgm:pt>
    <dgm:pt modelId="{84AB7435-F141-4298-96F2-908358D8A1D9}" type="sibTrans" cxnId="{AA65621F-D072-4F30-8010-1F7E484239C1}">
      <dgm:prSet/>
      <dgm:spPr/>
      <dgm:t>
        <a:bodyPr/>
        <a:lstStyle/>
        <a:p>
          <a:endParaRPr lang="es-EC"/>
        </a:p>
      </dgm:t>
    </dgm:pt>
    <dgm:pt modelId="{AB6F99D0-88AF-4807-9B6B-8CD200C919B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_tradnl" noProof="0" dirty="0">
              <a:latin typeface="+mn-lt"/>
              <a:ea typeface="Cambria" panose="02040503050406030204" pitchFamily="18" charset="0"/>
            </a:rPr>
            <a:t>Segundo debate, 90 días después del primero.</a:t>
          </a:r>
        </a:p>
      </dgm:t>
    </dgm:pt>
    <dgm:pt modelId="{A984027C-3F5D-43F4-AF5F-993E5FE4508A}" type="parTrans" cxnId="{BA6A9378-C249-4457-84A4-6D36D753BE1A}">
      <dgm:prSet/>
      <dgm:spPr/>
      <dgm:t>
        <a:bodyPr/>
        <a:lstStyle/>
        <a:p>
          <a:endParaRPr lang="es-EC"/>
        </a:p>
      </dgm:t>
    </dgm:pt>
    <dgm:pt modelId="{A20DA895-1DA5-4A00-890B-3769347725AC}" type="sibTrans" cxnId="{BA6A9378-C249-4457-84A4-6D36D753BE1A}">
      <dgm:prSet/>
      <dgm:spPr/>
      <dgm:t>
        <a:bodyPr/>
        <a:lstStyle/>
        <a:p>
          <a:endParaRPr lang="es-EC"/>
        </a:p>
      </dgm:t>
    </dgm:pt>
    <dgm:pt modelId="{5B7DDE9A-4906-4764-A07B-0072682EED0F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_tradnl" noProof="0" dirty="0"/>
            <a:t>Referéndum aprobatorio</a:t>
          </a:r>
        </a:p>
      </dgm:t>
    </dgm:pt>
    <dgm:pt modelId="{A5597A13-AC10-4945-975E-DA3A0FCA82B1}" type="parTrans" cxnId="{D1914BD0-B720-47DC-920B-169DBEA6A69A}">
      <dgm:prSet/>
      <dgm:spPr/>
      <dgm:t>
        <a:bodyPr/>
        <a:lstStyle/>
        <a:p>
          <a:endParaRPr lang="es-EC"/>
        </a:p>
      </dgm:t>
    </dgm:pt>
    <dgm:pt modelId="{73539BC1-F815-43E9-8B6D-95E80664773C}" type="sibTrans" cxnId="{D1914BD0-B720-47DC-920B-169DBEA6A69A}">
      <dgm:prSet/>
      <dgm:spPr/>
      <dgm:t>
        <a:bodyPr/>
        <a:lstStyle/>
        <a:p>
          <a:endParaRPr lang="es-EC"/>
        </a:p>
      </dgm:t>
    </dgm:pt>
    <dgm:pt modelId="{2B9A5898-B06D-4A30-A153-B9EF76959CC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_tradnl" noProof="0">
              <a:latin typeface="+mn-lt"/>
              <a:ea typeface="Cambria" panose="02040503050406030204" pitchFamily="18" charset="0"/>
            </a:rPr>
            <a:t>Mitad más uno de los votos válidos.</a:t>
          </a:r>
        </a:p>
      </dgm:t>
    </dgm:pt>
    <dgm:pt modelId="{507D22A4-3FC6-4C83-8B9E-2FC91A065639}" type="parTrans" cxnId="{69189B7D-5ED7-410D-96F8-FA350ECB6992}">
      <dgm:prSet/>
      <dgm:spPr/>
      <dgm:t>
        <a:bodyPr/>
        <a:lstStyle/>
        <a:p>
          <a:endParaRPr lang="es-EC"/>
        </a:p>
      </dgm:t>
    </dgm:pt>
    <dgm:pt modelId="{F4725EA9-0A65-45CB-B81C-3E2A407E1E8E}" type="sibTrans" cxnId="{69189B7D-5ED7-410D-96F8-FA350ECB6992}">
      <dgm:prSet/>
      <dgm:spPr/>
      <dgm:t>
        <a:bodyPr/>
        <a:lstStyle/>
        <a:p>
          <a:endParaRPr lang="es-EC"/>
        </a:p>
      </dgm:t>
    </dgm:pt>
    <dgm:pt modelId="{5A0AE7E1-1C2E-4607-B31D-E2849E29EDF7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_tradnl" noProof="0">
              <a:latin typeface="+mn-lt"/>
              <a:ea typeface="Cambria" panose="02040503050406030204" pitchFamily="18" charset="0"/>
            </a:rPr>
            <a:t>Publicación en RO.</a:t>
          </a:r>
        </a:p>
      </dgm:t>
    </dgm:pt>
    <dgm:pt modelId="{EB2A3950-9826-48E7-AE43-5F2C3347DE36}" type="parTrans" cxnId="{AF9BE168-C201-4D10-814B-559F038008F7}">
      <dgm:prSet/>
      <dgm:spPr/>
      <dgm:t>
        <a:bodyPr/>
        <a:lstStyle/>
        <a:p>
          <a:endParaRPr lang="es-EC"/>
        </a:p>
      </dgm:t>
    </dgm:pt>
    <dgm:pt modelId="{057F5703-CCBF-4ACD-8F17-46DE8AE3AA47}" type="sibTrans" cxnId="{AF9BE168-C201-4D10-814B-559F038008F7}">
      <dgm:prSet/>
      <dgm:spPr/>
      <dgm:t>
        <a:bodyPr/>
        <a:lstStyle/>
        <a:p>
          <a:endParaRPr lang="es-EC"/>
        </a:p>
      </dgm:t>
    </dgm:pt>
    <dgm:pt modelId="{71F77508-16F4-4BEA-94D8-3098A9975B1F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_tradnl" noProof="0">
              <a:latin typeface="+mn-lt"/>
              <a:ea typeface="Cambria" panose="02040503050406030204" pitchFamily="18" charset="0"/>
            </a:rPr>
            <a:t>Ciudadanía, con respaldo del 1 % del padrón electoral</a:t>
          </a:r>
        </a:p>
      </dgm:t>
    </dgm:pt>
    <dgm:pt modelId="{E400EE09-8855-4C78-B09B-BFA0210A9393}" type="parTrans" cxnId="{7F088DD5-5B4B-4903-BB97-16B8F1A01BFA}">
      <dgm:prSet/>
      <dgm:spPr/>
      <dgm:t>
        <a:bodyPr/>
        <a:lstStyle/>
        <a:p>
          <a:endParaRPr lang="es-EC"/>
        </a:p>
      </dgm:t>
    </dgm:pt>
    <dgm:pt modelId="{908CF27A-970C-4D85-8955-693CC9AD820C}" type="sibTrans" cxnId="{7F088DD5-5B4B-4903-BB97-16B8F1A01BFA}">
      <dgm:prSet/>
      <dgm:spPr/>
      <dgm:t>
        <a:bodyPr/>
        <a:lstStyle/>
        <a:p>
          <a:endParaRPr lang="es-EC"/>
        </a:p>
      </dgm:t>
    </dgm:pt>
    <dgm:pt modelId="{1F1F13FA-528A-4AB3-A695-B49AA0BB242F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_tradnl" noProof="0">
              <a:latin typeface="+mn-lt"/>
              <a:ea typeface="Cambria" panose="02040503050406030204" pitchFamily="18" charset="0"/>
            </a:rPr>
            <a:t>Mayoría absoluta de los integrantes.</a:t>
          </a:r>
          <a:endParaRPr lang="es-ES_tradnl" b="1" noProof="0">
            <a:latin typeface="+mn-lt"/>
            <a:ea typeface="Cambria" panose="02040503050406030204" pitchFamily="18" charset="0"/>
          </a:endParaRPr>
        </a:p>
      </dgm:t>
    </dgm:pt>
    <dgm:pt modelId="{4D60F69C-C9BE-400D-9998-FAEF02B13E9D}" type="parTrans" cxnId="{382F5121-FF67-4990-BE80-C111DE27BDA5}">
      <dgm:prSet/>
      <dgm:spPr/>
      <dgm:t>
        <a:bodyPr/>
        <a:lstStyle/>
        <a:p>
          <a:endParaRPr lang="es-EC"/>
        </a:p>
      </dgm:t>
    </dgm:pt>
    <dgm:pt modelId="{D7175B61-6FD9-4342-9C06-87074EFE7031}" type="sibTrans" cxnId="{382F5121-FF67-4990-BE80-C111DE27BDA5}">
      <dgm:prSet/>
      <dgm:spPr/>
      <dgm:t>
        <a:bodyPr/>
        <a:lstStyle/>
        <a:p>
          <a:endParaRPr lang="es-EC"/>
        </a:p>
      </dgm:t>
    </dgm:pt>
    <dgm:pt modelId="{797511F8-E5F3-4053-BF4A-CBC8DEA16C45}" type="pres">
      <dgm:prSet presAssocID="{789EE4F3-1EC1-400E-AEA4-7F2834F3CEA6}" presName="root" presStyleCnt="0">
        <dgm:presLayoutVars>
          <dgm:dir/>
          <dgm:resizeHandles val="exact"/>
        </dgm:presLayoutVars>
      </dgm:prSet>
      <dgm:spPr/>
    </dgm:pt>
    <dgm:pt modelId="{1C6340FF-BDA3-45C8-9768-EBEAD6DD2C0F}" type="pres">
      <dgm:prSet presAssocID="{66F0892A-3FFB-4B2D-9141-44F5B197CF45}" presName="compNode" presStyleCnt="0"/>
      <dgm:spPr/>
    </dgm:pt>
    <dgm:pt modelId="{C8DFB57D-BD4D-4CF1-A912-10E81867B18C}" type="pres">
      <dgm:prSet presAssocID="{66F0892A-3FFB-4B2D-9141-44F5B197CF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mbilla y lápiz con relleno sólido"/>
        </a:ext>
      </dgm:extLst>
    </dgm:pt>
    <dgm:pt modelId="{419390A4-640F-4456-A82E-B86BD5CCD11D}" type="pres">
      <dgm:prSet presAssocID="{66F0892A-3FFB-4B2D-9141-44F5B197CF45}" presName="iconSpace" presStyleCnt="0"/>
      <dgm:spPr/>
    </dgm:pt>
    <dgm:pt modelId="{ECE7AECF-E815-4836-A25C-E980EDCB5523}" type="pres">
      <dgm:prSet presAssocID="{66F0892A-3FFB-4B2D-9141-44F5B197CF45}" presName="parTx" presStyleLbl="revTx" presStyleIdx="0" presStyleCnt="6">
        <dgm:presLayoutVars>
          <dgm:chMax val="0"/>
          <dgm:chPref val="0"/>
        </dgm:presLayoutVars>
      </dgm:prSet>
      <dgm:spPr/>
    </dgm:pt>
    <dgm:pt modelId="{0DE69ACE-958C-470C-87D2-8BC969A32254}" type="pres">
      <dgm:prSet presAssocID="{66F0892A-3FFB-4B2D-9141-44F5B197CF45}" presName="txSpace" presStyleCnt="0"/>
      <dgm:spPr/>
    </dgm:pt>
    <dgm:pt modelId="{691E04A7-30AB-4DD1-8D32-32452517E2C1}" type="pres">
      <dgm:prSet presAssocID="{66F0892A-3FFB-4B2D-9141-44F5B197CF45}" presName="desTx" presStyleLbl="revTx" presStyleIdx="1" presStyleCnt="6">
        <dgm:presLayoutVars/>
      </dgm:prSet>
      <dgm:spPr/>
    </dgm:pt>
    <dgm:pt modelId="{3FE68639-7EBC-4164-AAB6-D081FAB2CB2B}" type="pres">
      <dgm:prSet presAssocID="{A38EA911-8C00-4943-84E1-2B1D14C790F4}" presName="sibTrans" presStyleCnt="0"/>
      <dgm:spPr/>
    </dgm:pt>
    <dgm:pt modelId="{EDFC47CB-5AFF-4B46-AE57-FCE80DD001FC}" type="pres">
      <dgm:prSet presAssocID="{488F614C-0AE3-4B33-99BE-5EB240EA40F1}" presName="compNode" presStyleCnt="0"/>
      <dgm:spPr/>
    </dgm:pt>
    <dgm:pt modelId="{8FB64B0A-B3D1-4CE7-BC2B-DFC7F38BE2B6}" type="pres">
      <dgm:prSet presAssocID="{488F614C-0AE3-4B33-99BE-5EB240EA40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116D386D-9B2E-472A-B3E5-270C3A7A1402}" type="pres">
      <dgm:prSet presAssocID="{488F614C-0AE3-4B33-99BE-5EB240EA40F1}" presName="iconSpace" presStyleCnt="0"/>
      <dgm:spPr/>
    </dgm:pt>
    <dgm:pt modelId="{A9A78001-7981-4411-BB47-620DA4141AB1}" type="pres">
      <dgm:prSet presAssocID="{488F614C-0AE3-4B33-99BE-5EB240EA40F1}" presName="parTx" presStyleLbl="revTx" presStyleIdx="2" presStyleCnt="6">
        <dgm:presLayoutVars>
          <dgm:chMax val="0"/>
          <dgm:chPref val="0"/>
        </dgm:presLayoutVars>
      </dgm:prSet>
      <dgm:spPr/>
    </dgm:pt>
    <dgm:pt modelId="{D2C7F05E-C484-4B67-A59C-62A1A66A1F82}" type="pres">
      <dgm:prSet presAssocID="{488F614C-0AE3-4B33-99BE-5EB240EA40F1}" presName="txSpace" presStyleCnt="0"/>
      <dgm:spPr/>
    </dgm:pt>
    <dgm:pt modelId="{3F540FDA-62DB-4D55-8B99-9EF0EEFD44EB}" type="pres">
      <dgm:prSet presAssocID="{488F614C-0AE3-4B33-99BE-5EB240EA40F1}" presName="desTx" presStyleLbl="revTx" presStyleIdx="3" presStyleCnt="6">
        <dgm:presLayoutVars/>
      </dgm:prSet>
      <dgm:spPr/>
    </dgm:pt>
    <dgm:pt modelId="{F4250BCB-2551-4DA3-ABC9-4F3BAB5B8B49}" type="pres">
      <dgm:prSet presAssocID="{1A0D13EB-6A5E-4F47-835C-E1F6A1BB3ACC}" presName="sibTrans" presStyleCnt="0"/>
      <dgm:spPr/>
    </dgm:pt>
    <dgm:pt modelId="{4F5520D2-3683-4357-9055-C54467263994}" type="pres">
      <dgm:prSet presAssocID="{5B7DDE9A-4906-4764-A07B-0072682EED0F}" presName="compNode" presStyleCnt="0"/>
      <dgm:spPr/>
    </dgm:pt>
    <dgm:pt modelId="{12B4AA04-A826-427B-A13A-326322EA3CD9}" type="pres">
      <dgm:prSet presAssocID="{5B7DDE9A-4906-4764-A07B-0072682EED0F}" presName="iconRect" presStyleLbl="node1" presStyleIdx="2" presStyleCnt="3"/>
      <dgm:spPr>
        <a:blipFill>
          <a:blip xmlns:r="http://schemas.openxmlformats.org/officeDocument/2006/relationships"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DF17E54-F624-4875-8C5E-A09DE5555A6C}" type="pres">
      <dgm:prSet presAssocID="{5B7DDE9A-4906-4764-A07B-0072682EED0F}" presName="iconSpace" presStyleCnt="0"/>
      <dgm:spPr/>
    </dgm:pt>
    <dgm:pt modelId="{E73A0D3F-DEBA-4D20-BD1E-566614D59354}" type="pres">
      <dgm:prSet presAssocID="{5B7DDE9A-4906-4764-A07B-0072682EED0F}" presName="parTx" presStyleLbl="revTx" presStyleIdx="4" presStyleCnt="6">
        <dgm:presLayoutVars>
          <dgm:chMax val="0"/>
          <dgm:chPref val="0"/>
        </dgm:presLayoutVars>
      </dgm:prSet>
      <dgm:spPr/>
    </dgm:pt>
    <dgm:pt modelId="{45C7DD01-5F3A-4962-BA73-C69282316FD3}" type="pres">
      <dgm:prSet presAssocID="{5B7DDE9A-4906-4764-A07B-0072682EED0F}" presName="txSpace" presStyleCnt="0"/>
      <dgm:spPr/>
    </dgm:pt>
    <dgm:pt modelId="{1044D7AA-2E1E-4478-98F3-37D439DA343A}" type="pres">
      <dgm:prSet presAssocID="{5B7DDE9A-4906-4764-A07B-0072682EED0F}" presName="desTx" presStyleLbl="revTx" presStyleIdx="5" presStyleCnt="6">
        <dgm:presLayoutVars/>
      </dgm:prSet>
      <dgm:spPr/>
    </dgm:pt>
  </dgm:ptLst>
  <dgm:cxnLst>
    <dgm:cxn modelId="{7EE5020A-09CE-8D47-AD58-07C2F292DE9E}" type="presOf" srcId="{AB6F99D0-88AF-4807-9B6B-8CD200C919BC}" destId="{3F540FDA-62DB-4D55-8B99-9EF0EEFD44EB}" srcOrd="0" destOrd="1" presId="urn:microsoft.com/office/officeart/2018/5/layout/CenteredIconLabelDescriptionList"/>
    <dgm:cxn modelId="{3C8F850A-95F4-FE48-BE50-1909A89D9DEA}" type="presOf" srcId="{086D1191-63EC-40C9-BB14-596E04D07EB4}" destId="{691E04A7-30AB-4DD1-8D32-32452517E2C1}" srcOrd="0" destOrd="0" presId="urn:microsoft.com/office/officeart/2018/5/layout/CenteredIconLabelDescriptionList"/>
    <dgm:cxn modelId="{DCAFE111-8F41-9A49-856F-4FD731115516}" type="presOf" srcId="{71F77508-16F4-4BEA-94D8-3098A9975B1F}" destId="{691E04A7-30AB-4DD1-8D32-32452517E2C1}" srcOrd="0" destOrd="2" presId="urn:microsoft.com/office/officeart/2018/5/layout/CenteredIconLabelDescriptionList"/>
    <dgm:cxn modelId="{AA65621F-D072-4F30-8010-1F7E484239C1}" srcId="{488F614C-0AE3-4B33-99BE-5EB240EA40F1}" destId="{36DF7511-7EB3-46E5-86D7-62A23FCF752F}" srcOrd="0" destOrd="0" parTransId="{29B0926C-0F06-49E1-B383-F32EE7B48CEC}" sibTransId="{84AB7435-F141-4298-96F2-908358D8A1D9}"/>
    <dgm:cxn modelId="{382F5121-FF67-4990-BE80-C111DE27BDA5}" srcId="{488F614C-0AE3-4B33-99BE-5EB240EA40F1}" destId="{1F1F13FA-528A-4AB3-A695-B49AA0BB242F}" srcOrd="2" destOrd="0" parTransId="{4D60F69C-C9BE-400D-9998-FAEF02B13E9D}" sibTransId="{D7175B61-6FD9-4342-9C06-87074EFE7031}"/>
    <dgm:cxn modelId="{F66EB532-C98D-B248-8D4B-AC9F5F18F4AD}" type="presOf" srcId="{2B9A5898-B06D-4A30-A153-B9EF76959CCD}" destId="{1044D7AA-2E1E-4478-98F3-37D439DA343A}" srcOrd="0" destOrd="0" presId="urn:microsoft.com/office/officeart/2018/5/layout/CenteredIconLabelDescriptionList"/>
    <dgm:cxn modelId="{6924A342-922D-4CFA-8250-77025533D878}" srcId="{66F0892A-3FFB-4B2D-9141-44F5B197CF45}" destId="{086D1191-63EC-40C9-BB14-596E04D07EB4}" srcOrd="0" destOrd="0" parTransId="{CF5AEBF8-6C65-4F73-B655-CA9774D180EA}" sibTransId="{EF868DC2-A8FA-4709-8DA8-3739A02EE79F}"/>
    <dgm:cxn modelId="{A09B9558-2142-524D-AB6D-3C05AE652988}" type="presOf" srcId="{88F9786B-BE13-4F52-8A1B-A3C7C1BE5D53}" destId="{691E04A7-30AB-4DD1-8D32-32452517E2C1}" srcOrd="0" destOrd="1" presId="urn:microsoft.com/office/officeart/2018/5/layout/CenteredIconLabelDescriptionList"/>
    <dgm:cxn modelId="{16AF3664-B845-49E6-B7BE-71E8C283483E}" srcId="{789EE4F3-1EC1-400E-AEA4-7F2834F3CEA6}" destId="{66F0892A-3FFB-4B2D-9141-44F5B197CF45}" srcOrd="0" destOrd="0" parTransId="{E0718616-5863-4312-8F73-D346935036C0}" sibTransId="{A38EA911-8C00-4943-84E1-2B1D14C790F4}"/>
    <dgm:cxn modelId="{AF9BE168-C201-4D10-814B-559F038008F7}" srcId="{5B7DDE9A-4906-4764-A07B-0072682EED0F}" destId="{5A0AE7E1-1C2E-4607-B31D-E2849E29EDF7}" srcOrd="1" destOrd="0" parTransId="{EB2A3950-9826-48E7-AE43-5F2C3347DE36}" sibTransId="{057F5703-CCBF-4ACD-8F17-46DE8AE3AA47}"/>
    <dgm:cxn modelId="{2A8B5678-3834-944E-B359-21DB0F73B058}" type="presOf" srcId="{66F0892A-3FFB-4B2D-9141-44F5B197CF45}" destId="{ECE7AECF-E815-4836-A25C-E980EDCB5523}" srcOrd="0" destOrd="0" presId="urn:microsoft.com/office/officeart/2018/5/layout/CenteredIconLabelDescriptionList"/>
    <dgm:cxn modelId="{BA6A9378-C249-4457-84A4-6D36D753BE1A}" srcId="{488F614C-0AE3-4B33-99BE-5EB240EA40F1}" destId="{AB6F99D0-88AF-4807-9B6B-8CD200C919BC}" srcOrd="1" destOrd="0" parTransId="{A984027C-3F5D-43F4-AF5F-993E5FE4508A}" sibTransId="{A20DA895-1DA5-4A00-890B-3769347725AC}"/>
    <dgm:cxn modelId="{4369AA7A-0BB9-2644-8410-56898D5EED92}" type="presOf" srcId="{789EE4F3-1EC1-400E-AEA4-7F2834F3CEA6}" destId="{797511F8-E5F3-4053-BF4A-CBC8DEA16C45}" srcOrd="0" destOrd="0" presId="urn:microsoft.com/office/officeart/2018/5/layout/CenteredIconLabelDescriptionList"/>
    <dgm:cxn modelId="{69189B7D-5ED7-410D-96F8-FA350ECB6992}" srcId="{5B7DDE9A-4906-4764-A07B-0072682EED0F}" destId="{2B9A5898-B06D-4A30-A153-B9EF76959CCD}" srcOrd="0" destOrd="0" parTransId="{507D22A4-3FC6-4C83-8B9E-2FC91A065639}" sibTransId="{F4725EA9-0A65-45CB-B81C-3E2A407E1E8E}"/>
    <dgm:cxn modelId="{8862538A-6F89-4641-B2FB-2B8C8A20092F}" type="presOf" srcId="{36DF7511-7EB3-46E5-86D7-62A23FCF752F}" destId="{3F540FDA-62DB-4D55-8B99-9EF0EEFD44EB}" srcOrd="0" destOrd="0" presId="urn:microsoft.com/office/officeart/2018/5/layout/CenteredIconLabelDescriptionList"/>
    <dgm:cxn modelId="{C838848C-9C2A-4776-94FC-EA8FB153BE0F}" srcId="{789EE4F3-1EC1-400E-AEA4-7F2834F3CEA6}" destId="{488F614C-0AE3-4B33-99BE-5EB240EA40F1}" srcOrd="1" destOrd="0" parTransId="{D0C10106-702C-4CEC-988F-520FDE78C530}" sibTransId="{1A0D13EB-6A5E-4F47-835C-E1F6A1BB3ACC}"/>
    <dgm:cxn modelId="{FCA08EB0-A7CD-564E-9C17-5C98808D6CD2}" type="presOf" srcId="{488F614C-0AE3-4B33-99BE-5EB240EA40F1}" destId="{A9A78001-7981-4411-BB47-620DA4141AB1}" srcOrd="0" destOrd="0" presId="urn:microsoft.com/office/officeart/2018/5/layout/CenteredIconLabelDescriptionList"/>
    <dgm:cxn modelId="{CBE79CCD-AEF3-8D41-A16B-1870AB558EB8}" type="presOf" srcId="{1F1F13FA-528A-4AB3-A695-B49AA0BB242F}" destId="{3F540FDA-62DB-4D55-8B99-9EF0EEFD44EB}" srcOrd="0" destOrd="2" presId="urn:microsoft.com/office/officeart/2018/5/layout/CenteredIconLabelDescriptionList"/>
    <dgm:cxn modelId="{9FAA9FCD-6B32-9E41-87A7-F7ACEBA5E8F4}" type="presOf" srcId="{5A0AE7E1-1C2E-4607-B31D-E2849E29EDF7}" destId="{1044D7AA-2E1E-4478-98F3-37D439DA343A}" srcOrd="0" destOrd="1" presId="urn:microsoft.com/office/officeart/2018/5/layout/CenteredIconLabelDescriptionList"/>
    <dgm:cxn modelId="{D1914BD0-B720-47DC-920B-169DBEA6A69A}" srcId="{789EE4F3-1EC1-400E-AEA4-7F2834F3CEA6}" destId="{5B7DDE9A-4906-4764-A07B-0072682EED0F}" srcOrd="2" destOrd="0" parTransId="{A5597A13-AC10-4945-975E-DA3A0FCA82B1}" sibTransId="{73539BC1-F815-43E9-8B6D-95E80664773C}"/>
    <dgm:cxn modelId="{7F088DD5-5B4B-4903-BB97-16B8F1A01BFA}" srcId="{66F0892A-3FFB-4B2D-9141-44F5B197CF45}" destId="{71F77508-16F4-4BEA-94D8-3098A9975B1F}" srcOrd="2" destOrd="0" parTransId="{E400EE09-8855-4C78-B09B-BFA0210A9393}" sibTransId="{908CF27A-970C-4D85-8955-693CC9AD820C}"/>
    <dgm:cxn modelId="{F13ED0EF-4F30-2046-8D3F-3893710ECA94}" type="presOf" srcId="{5B7DDE9A-4906-4764-A07B-0072682EED0F}" destId="{E73A0D3F-DEBA-4D20-BD1E-566614D59354}" srcOrd="0" destOrd="0" presId="urn:microsoft.com/office/officeart/2018/5/layout/CenteredIconLabelDescriptionList"/>
    <dgm:cxn modelId="{424E2FF8-0502-4476-8CA0-F097BE2A8FED}" srcId="{66F0892A-3FFB-4B2D-9141-44F5B197CF45}" destId="{88F9786B-BE13-4F52-8A1B-A3C7C1BE5D53}" srcOrd="1" destOrd="0" parTransId="{6D6CEEC4-844B-4D70-BD3A-C760CBD2475E}" sibTransId="{1D605791-570D-4241-8DD1-F11341E349B3}"/>
    <dgm:cxn modelId="{BD8F3DF1-E270-3F4D-A48E-F6C4CD67B0C9}" type="presParOf" srcId="{797511F8-E5F3-4053-BF4A-CBC8DEA16C45}" destId="{1C6340FF-BDA3-45C8-9768-EBEAD6DD2C0F}" srcOrd="0" destOrd="0" presId="urn:microsoft.com/office/officeart/2018/5/layout/CenteredIconLabelDescriptionList"/>
    <dgm:cxn modelId="{ACC3A341-518D-4540-AED5-C109A1B43F53}" type="presParOf" srcId="{1C6340FF-BDA3-45C8-9768-EBEAD6DD2C0F}" destId="{C8DFB57D-BD4D-4CF1-A912-10E81867B18C}" srcOrd="0" destOrd="0" presId="urn:microsoft.com/office/officeart/2018/5/layout/CenteredIconLabelDescriptionList"/>
    <dgm:cxn modelId="{576BC7D2-81C5-714A-8E10-40C6C0E4AC9E}" type="presParOf" srcId="{1C6340FF-BDA3-45C8-9768-EBEAD6DD2C0F}" destId="{419390A4-640F-4456-A82E-B86BD5CCD11D}" srcOrd="1" destOrd="0" presId="urn:microsoft.com/office/officeart/2018/5/layout/CenteredIconLabelDescriptionList"/>
    <dgm:cxn modelId="{C5B8A313-57A0-3E47-8EB2-CFBD33877113}" type="presParOf" srcId="{1C6340FF-BDA3-45C8-9768-EBEAD6DD2C0F}" destId="{ECE7AECF-E815-4836-A25C-E980EDCB5523}" srcOrd="2" destOrd="0" presId="urn:microsoft.com/office/officeart/2018/5/layout/CenteredIconLabelDescriptionList"/>
    <dgm:cxn modelId="{F89F7896-2E17-A245-A17E-14196783AB30}" type="presParOf" srcId="{1C6340FF-BDA3-45C8-9768-EBEAD6DD2C0F}" destId="{0DE69ACE-958C-470C-87D2-8BC969A32254}" srcOrd="3" destOrd="0" presId="urn:microsoft.com/office/officeart/2018/5/layout/CenteredIconLabelDescriptionList"/>
    <dgm:cxn modelId="{6DAEE4FC-BD9A-D343-8722-26D6BBDB8ACF}" type="presParOf" srcId="{1C6340FF-BDA3-45C8-9768-EBEAD6DD2C0F}" destId="{691E04A7-30AB-4DD1-8D32-32452517E2C1}" srcOrd="4" destOrd="0" presId="urn:microsoft.com/office/officeart/2018/5/layout/CenteredIconLabelDescriptionList"/>
    <dgm:cxn modelId="{22510588-1E3B-1F42-B9CE-0929BC76D23E}" type="presParOf" srcId="{797511F8-E5F3-4053-BF4A-CBC8DEA16C45}" destId="{3FE68639-7EBC-4164-AAB6-D081FAB2CB2B}" srcOrd="1" destOrd="0" presId="urn:microsoft.com/office/officeart/2018/5/layout/CenteredIconLabelDescriptionList"/>
    <dgm:cxn modelId="{76917537-4AAC-8343-A7CB-B9CE487B172E}" type="presParOf" srcId="{797511F8-E5F3-4053-BF4A-CBC8DEA16C45}" destId="{EDFC47CB-5AFF-4B46-AE57-FCE80DD001FC}" srcOrd="2" destOrd="0" presId="urn:microsoft.com/office/officeart/2018/5/layout/CenteredIconLabelDescriptionList"/>
    <dgm:cxn modelId="{E9BFB840-982F-4747-AA03-A94771303A3D}" type="presParOf" srcId="{EDFC47CB-5AFF-4B46-AE57-FCE80DD001FC}" destId="{8FB64B0A-B3D1-4CE7-BC2B-DFC7F38BE2B6}" srcOrd="0" destOrd="0" presId="urn:microsoft.com/office/officeart/2018/5/layout/CenteredIconLabelDescriptionList"/>
    <dgm:cxn modelId="{DDDA1520-AABE-6F44-BA3B-C8FD18824AAE}" type="presParOf" srcId="{EDFC47CB-5AFF-4B46-AE57-FCE80DD001FC}" destId="{116D386D-9B2E-472A-B3E5-270C3A7A1402}" srcOrd="1" destOrd="0" presId="urn:microsoft.com/office/officeart/2018/5/layout/CenteredIconLabelDescriptionList"/>
    <dgm:cxn modelId="{8141D192-3579-0B4C-9383-5F71485A4538}" type="presParOf" srcId="{EDFC47CB-5AFF-4B46-AE57-FCE80DD001FC}" destId="{A9A78001-7981-4411-BB47-620DA4141AB1}" srcOrd="2" destOrd="0" presId="urn:microsoft.com/office/officeart/2018/5/layout/CenteredIconLabelDescriptionList"/>
    <dgm:cxn modelId="{BA57819B-1EAD-3F40-B6A4-918E23629CE1}" type="presParOf" srcId="{EDFC47CB-5AFF-4B46-AE57-FCE80DD001FC}" destId="{D2C7F05E-C484-4B67-A59C-62A1A66A1F82}" srcOrd="3" destOrd="0" presId="urn:microsoft.com/office/officeart/2018/5/layout/CenteredIconLabelDescriptionList"/>
    <dgm:cxn modelId="{3E0C5B5B-FBA7-1143-9BF2-82F6F44CB704}" type="presParOf" srcId="{EDFC47CB-5AFF-4B46-AE57-FCE80DD001FC}" destId="{3F540FDA-62DB-4D55-8B99-9EF0EEFD44EB}" srcOrd="4" destOrd="0" presId="urn:microsoft.com/office/officeart/2018/5/layout/CenteredIconLabelDescriptionList"/>
    <dgm:cxn modelId="{E1C2F690-82BC-3E46-9808-D58673FBA6EA}" type="presParOf" srcId="{797511F8-E5F3-4053-BF4A-CBC8DEA16C45}" destId="{F4250BCB-2551-4DA3-ABC9-4F3BAB5B8B49}" srcOrd="3" destOrd="0" presId="urn:microsoft.com/office/officeart/2018/5/layout/CenteredIconLabelDescriptionList"/>
    <dgm:cxn modelId="{2B3589E1-A0CF-1E4F-AE57-D7DE237815B3}" type="presParOf" srcId="{797511F8-E5F3-4053-BF4A-CBC8DEA16C45}" destId="{4F5520D2-3683-4357-9055-C54467263994}" srcOrd="4" destOrd="0" presId="urn:microsoft.com/office/officeart/2018/5/layout/CenteredIconLabelDescriptionList"/>
    <dgm:cxn modelId="{F18600DE-458C-1E40-997D-D1BCDC2A856C}" type="presParOf" srcId="{4F5520D2-3683-4357-9055-C54467263994}" destId="{12B4AA04-A826-427B-A13A-326322EA3CD9}" srcOrd="0" destOrd="0" presId="urn:microsoft.com/office/officeart/2018/5/layout/CenteredIconLabelDescriptionList"/>
    <dgm:cxn modelId="{EDCE92FA-C05F-074E-A2BB-9674BC22345C}" type="presParOf" srcId="{4F5520D2-3683-4357-9055-C54467263994}" destId="{8DF17E54-F624-4875-8C5E-A09DE5555A6C}" srcOrd="1" destOrd="0" presId="urn:microsoft.com/office/officeart/2018/5/layout/CenteredIconLabelDescriptionList"/>
    <dgm:cxn modelId="{A6D31AC6-757F-C044-BE99-C59A049E6C42}" type="presParOf" srcId="{4F5520D2-3683-4357-9055-C54467263994}" destId="{E73A0D3F-DEBA-4D20-BD1E-566614D59354}" srcOrd="2" destOrd="0" presId="urn:microsoft.com/office/officeart/2018/5/layout/CenteredIconLabelDescriptionList"/>
    <dgm:cxn modelId="{2F028497-78CB-9E43-8A6A-BB1CE548E9CB}" type="presParOf" srcId="{4F5520D2-3683-4357-9055-C54467263994}" destId="{45C7DD01-5F3A-4962-BA73-C69282316FD3}" srcOrd="3" destOrd="0" presId="urn:microsoft.com/office/officeart/2018/5/layout/CenteredIconLabelDescriptionList"/>
    <dgm:cxn modelId="{FD07B917-D94A-C545-A11F-B6F4A10FB377}" type="presParOf" srcId="{4F5520D2-3683-4357-9055-C54467263994}" destId="{1044D7AA-2E1E-4478-98F3-37D439DA343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367BC5-93D5-1B4D-90FA-C92345961176}" type="doc">
      <dgm:prSet loTypeId="urn:microsoft.com/office/officeart/2005/8/layout/cycle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959E66-FB89-EE48-9E5D-364FC3A36E61}">
      <dgm:prSet phldrT="[Texto]" custT="1"/>
      <dgm:spPr/>
      <dgm:t>
        <a:bodyPr/>
        <a:lstStyle/>
        <a:p>
          <a:r>
            <a:rPr lang="es-ES_tradnl" sz="1600" noProof="0" dirty="0">
              <a:latin typeface="Calibri" panose="020F0502020204030204" pitchFamily="34" charset="0"/>
              <a:cs typeface="Calibri" panose="020F0502020204030204" pitchFamily="34" charset="0"/>
            </a:rPr>
            <a:t>Consulta popular para convocar una Asamblea Constituyente</a:t>
          </a:r>
        </a:p>
      </dgm:t>
    </dgm:pt>
    <dgm:pt modelId="{D3B625F7-5C25-BD4F-A87B-B3E23FF39AC7}" type="parTrans" cxnId="{8B6E4DFB-FBA7-7A47-BD08-CF64D7EC286C}">
      <dgm:prSet/>
      <dgm:spPr/>
      <dgm:t>
        <a:bodyPr/>
        <a:lstStyle/>
        <a:p>
          <a:endParaRPr lang="es-E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BE5C25-9683-7C43-8D1A-CD7EB95F0139}" type="sibTrans" cxnId="{8B6E4DFB-FBA7-7A47-BD08-CF64D7EC286C}">
      <dgm:prSet/>
      <dgm:spPr/>
      <dgm:t>
        <a:bodyPr/>
        <a:lstStyle/>
        <a:p>
          <a:endParaRPr lang="es-E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8282D5-0CB9-6C49-8ADA-40A799794E2D}">
      <dgm:prSet phldrT="[Texto]" custT="1"/>
      <dgm:spPr/>
      <dgm:t>
        <a:bodyPr/>
        <a:lstStyle/>
        <a:p>
          <a:r>
            <a:rPr lang="es-ES_tradnl" sz="1600" noProof="0" dirty="0">
              <a:latin typeface="Calibri" panose="020F0502020204030204" pitchFamily="34" charset="0"/>
              <a:cs typeface="Calibri" panose="020F0502020204030204" pitchFamily="34" charset="0"/>
            </a:rPr>
            <a:t>Debe contener la forma de elección de los representantes y las reglas del proceso electoral.</a:t>
          </a:r>
        </a:p>
      </dgm:t>
    </dgm:pt>
    <dgm:pt modelId="{66832F5E-C05F-BC43-9007-D13BC99F6666}" type="parTrans" cxnId="{514CCE16-AA34-0B45-A52B-FC6F8CB8E500}">
      <dgm:prSet/>
      <dgm:spPr/>
      <dgm:t>
        <a:bodyPr/>
        <a:lstStyle/>
        <a:p>
          <a:endParaRPr lang="es-E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9FBDB0-0E14-554F-97F9-30EB81B69137}" type="sibTrans" cxnId="{514CCE16-AA34-0B45-A52B-FC6F8CB8E500}">
      <dgm:prSet/>
      <dgm:spPr/>
      <dgm:t>
        <a:bodyPr/>
        <a:lstStyle/>
        <a:p>
          <a:endParaRPr lang="es-E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705439-9520-074C-B78E-6F5C14AF750B}">
      <dgm:prSet phldrT="[Texto]" custT="1"/>
      <dgm:spPr/>
      <dgm:t>
        <a:bodyPr/>
        <a:lstStyle/>
        <a:p>
          <a:r>
            <a:rPr lang="es-ES_tradnl" sz="1600" noProof="0" dirty="0">
              <a:latin typeface="Calibri" panose="020F0502020204030204" pitchFamily="34" charset="0"/>
              <a:cs typeface="Calibri" panose="020F0502020204030204" pitchFamily="34" charset="0"/>
            </a:rPr>
            <a:t>Mediante un referéndum aprobatorio se decide si entra en vigencia. </a:t>
          </a:r>
        </a:p>
      </dgm:t>
    </dgm:pt>
    <dgm:pt modelId="{035CB3E5-CA29-5147-AEE1-4EF5F6CFF9A8}" type="parTrans" cxnId="{3B11E07B-BF18-1249-BC14-83D6DCC8607E}">
      <dgm:prSet/>
      <dgm:spPr/>
      <dgm:t>
        <a:bodyPr/>
        <a:lstStyle/>
        <a:p>
          <a:endParaRPr lang="es-E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DD3EEE-69C2-EF40-80B5-A41B09AC0D9D}" type="sibTrans" cxnId="{3B11E07B-BF18-1249-BC14-83D6DCC8607E}">
      <dgm:prSet/>
      <dgm:spPr/>
      <dgm:t>
        <a:bodyPr/>
        <a:lstStyle/>
        <a:p>
          <a:endParaRPr lang="es-E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B213BC-FE31-574B-85EF-5AA8B5DADB37}">
      <dgm:prSet custT="1"/>
      <dgm:spPr/>
      <dgm:t>
        <a:bodyPr/>
        <a:lstStyle/>
        <a:p>
          <a:r>
            <a:rPr lang="es-ES_tradnl" sz="1600" noProof="0" dirty="0">
              <a:latin typeface="Calibri" panose="020F0502020204030204" pitchFamily="34" charset="0"/>
              <a:cs typeface="Calibri" panose="020F0502020204030204" pitchFamily="34" charset="0"/>
            </a:rPr>
            <a:t>Puede pedir la consulta el Presidente de la República, 2/3 de la AN o el 12% de la ciudadanía.</a:t>
          </a:r>
        </a:p>
      </dgm:t>
    </dgm:pt>
    <dgm:pt modelId="{7F27795C-7030-7E48-B1A1-6B9F4603E3AF}" type="parTrans" cxnId="{110FF550-6973-8D4A-B822-A1C369EBCAE0}">
      <dgm:prSet/>
      <dgm:spPr/>
      <dgm:t>
        <a:bodyPr/>
        <a:lstStyle/>
        <a:p>
          <a:endParaRPr lang="es-E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5DF573-38AD-BE41-9B04-8AC291FCDCED}" type="sibTrans" cxnId="{110FF550-6973-8D4A-B822-A1C369EBCAE0}">
      <dgm:prSet/>
      <dgm:spPr/>
      <dgm:t>
        <a:bodyPr/>
        <a:lstStyle/>
        <a:p>
          <a:endParaRPr lang="es-E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7F442F-1DDD-2F40-8628-A8EB1DFA7A6B}" type="pres">
      <dgm:prSet presAssocID="{05367BC5-93D5-1B4D-90FA-C92345961176}" presName="cycle" presStyleCnt="0">
        <dgm:presLayoutVars>
          <dgm:dir/>
          <dgm:resizeHandles val="exact"/>
        </dgm:presLayoutVars>
      </dgm:prSet>
      <dgm:spPr/>
    </dgm:pt>
    <dgm:pt modelId="{640E6AC3-47AF-AA45-877D-8F017FA2CEF7}" type="pres">
      <dgm:prSet presAssocID="{D0959E66-FB89-EE48-9E5D-364FC3A36E61}" presName="node" presStyleLbl="node1" presStyleIdx="0" presStyleCnt="4">
        <dgm:presLayoutVars>
          <dgm:bulletEnabled val="1"/>
        </dgm:presLayoutVars>
      </dgm:prSet>
      <dgm:spPr/>
    </dgm:pt>
    <dgm:pt modelId="{876A664C-239D-0F4B-9270-5CEE71865501}" type="pres">
      <dgm:prSet presAssocID="{D0959E66-FB89-EE48-9E5D-364FC3A36E61}" presName="spNode" presStyleCnt="0"/>
      <dgm:spPr/>
    </dgm:pt>
    <dgm:pt modelId="{35C38C69-DB58-3B4F-A73F-55912E5D9169}" type="pres">
      <dgm:prSet presAssocID="{F0BE5C25-9683-7C43-8D1A-CD7EB95F0139}" presName="sibTrans" presStyleLbl="sibTrans1D1" presStyleIdx="0" presStyleCnt="4"/>
      <dgm:spPr/>
    </dgm:pt>
    <dgm:pt modelId="{312AA75D-A71E-FF4C-9431-110D6DF48A60}" type="pres">
      <dgm:prSet presAssocID="{ABB213BC-FE31-574B-85EF-5AA8B5DADB37}" presName="node" presStyleLbl="node1" presStyleIdx="1" presStyleCnt="4">
        <dgm:presLayoutVars>
          <dgm:bulletEnabled val="1"/>
        </dgm:presLayoutVars>
      </dgm:prSet>
      <dgm:spPr/>
    </dgm:pt>
    <dgm:pt modelId="{B5AEB810-F710-9A46-A57E-12449BCACEEF}" type="pres">
      <dgm:prSet presAssocID="{ABB213BC-FE31-574B-85EF-5AA8B5DADB37}" presName="spNode" presStyleCnt="0"/>
      <dgm:spPr/>
    </dgm:pt>
    <dgm:pt modelId="{BD41BD77-AB60-B140-B119-D50AFAB94009}" type="pres">
      <dgm:prSet presAssocID="{0C5DF573-38AD-BE41-9B04-8AC291FCDCED}" presName="sibTrans" presStyleLbl="sibTrans1D1" presStyleIdx="1" presStyleCnt="4"/>
      <dgm:spPr/>
    </dgm:pt>
    <dgm:pt modelId="{F12A1DB7-5DFA-4A48-B4F4-E6E1E6D91080}" type="pres">
      <dgm:prSet presAssocID="{2C8282D5-0CB9-6C49-8ADA-40A799794E2D}" presName="node" presStyleLbl="node1" presStyleIdx="2" presStyleCnt="4">
        <dgm:presLayoutVars>
          <dgm:bulletEnabled val="1"/>
        </dgm:presLayoutVars>
      </dgm:prSet>
      <dgm:spPr/>
    </dgm:pt>
    <dgm:pt modelId="{B9F7A3E7-BF62-D94F-A37F-545DB9AD33F6}" type="pres">
      <dgm:prSet presAssocID="{2C8282D5-0CB9-6C49-8ADA-40A799794E2D}" presName="spNode" presStyleCnt="0"/>
      <dgm:spPr/>
    </dgm:pt>
    <dgm:pt modelId="{29C78D10-E867-344E-A76A-1E5E51BA9B5B}" type="pres">
      <dgm:prSet presAssocID="{939FBDB0-0E14-554F-97F9-30EB81B69137}" presName="sibTrans" presStyleLbl="sibTrans1D1" presStyleIdx="2" presStyleCnt="4"/>
      <dgm:spPr/>
    </dgm:pt>
    <dgm:pt modelId="{68766C6C-FABC-A942-B167-4E953B0ADFA9}" type="pres">
      <dgm:prSet presAssocID="{D4705439-9520-074C-B78E-6F5C14AF750B}" presName="node" presStyleLbl="node1" presStyleIdx="3" presStyleCnt="4">
        <dgm:presLayoutVars>
          <dgm:bulletEnabled val="1"/>
        </dgm:presLayoutVars>
      </dgm:prSet>
      <dgm:spPr/>
    </dgm:pt>
    <dgm:pt modelId="{B2A0AAE3-8D44-7447-8427-A55602102AC7}" type="pres">
      <dgm:prSet presAssocID="{D4705439-9520-074C-B78E-6F5C14AF750B}" presName="spNode" presStyleCnt="0"/>
      <dgm:spPr/>
    </dgm:pt>
    <dgm:pt modelId="{58F7AB7A-7E9C-3A49-84C6-B08C7AA0199C}" type="pres">
      <dgm:prSet presAssocID="{66DD3EEE-69C2-EF40-80B5-A41B09AC0D9D}" presName="sibTrans" presStyleLbl="sibTrans1D1" presStyleIdx="3" presStyleCnt="4"/>
      <dgm:spPr/>
    </dgm:pt>
  </dgm:ptLst>
  <dgm:cxnLst>
    <dgm:cxn modelId="{7B590C0D-DBC4-0042-9074-0971BD3DB9E6}" type="presOf" srcId="{66DD3EEE-69C2-EF40-80B5-A41B09AC0D9D}" destId="{58F7AB7A-7E9C-3A49-84C6-B08C7AA0199C}" srcOrd="0" destOrd="0" presId="urn:microsoft.com/office/officeart/2005/8/layout/cycle5"/>
    <dgm:cxn modelId="{BAA76F13-4AFD-C741-A313-86694401C303}" type="presOf" srcId="{D0959E66-FB89-EE48-9E5D-364FC3A36E61}" destId="{640E6AC3-47AF-AA45-877D-8F017FA2CEF7}" srcOrd="0" destOrd="0" presId="urn:microsoft.com/office/officeart/2005/8/layout/cycle5"/>
    <dgm:cxn modelId="{514CCE16-AA34-0B45-A52B-FC6F8CB8E500}" srcId="{05367BC5-93D5-1B4D-90FA-C92345961176}" destId="{2C8282D5-0CB9-6C49-8ADA-40A799794E2D}" srcOrd="2" destOrd="0" parTransId="{66832F5E-C05F-BC43-9007-D13BC99F6666}" sibTransId="{939FBDB0-0E14-554F-97F9-30EB81B69137}"/>
    <dgm:cxn modelId="{D0FCEC36-56B2-314B-9784-8CA72774245E}" type="presOf" srcId="{05367BC5-93D5-1B4D-90FA-C92345961176}" destId="{747F442F-1DDD-2F40-8628-A8EB1DFA7A6B}" srcOrd="0" destOrd="0" presId="urn:microsoft.com/office/officeart/2005/8/layout/cycle5"/>
    <dgm:cxn modelId="{392C764F-92B8-944F-A588-0C2809369424}" type="presOf" srcId="{2C8282D5-0CB9-6C49-8ADA-40A799794E2D}" destId="{F12A1DB7-5DFA-4A48-B4F4-E6E1E6D91080}" srcOrd="0" destOrd="0" presId="urn:microsoft.com/office/officeart/2005/8/layout/cycle5"/>
    <dgm:cxn modelId="{110FF550-6973-8D4A-B822-A1C369EBCAE0}" srcId="{05367BC5-93D5-1B4D-90FA-C92345961176}" destId="{ABB213BC-FE31-574B-85EF-5AA8B5DADB37}" srcOrd="1" destOrd="0" parTransId="{7F27795C-7030-7E48-B1A1-6B9F4603E3AF}" sibTransId="{0C5DF573-38AD-BE41-9B04-8AC291FCDCED}"/>
    <dgm:cxn modelId="{3B11E07B-BF18-1249-BC14-83D6DCC8607E}" srcId="{05367BC5-93D5-1B4D-90FA-C92345961176}" destId="{D4705439-9520-074C-B78E-6F5C14AF750B}" srcOrd="3" destOrd="0" parTransId="{035CB3E5-CA29-5147-AEE1-4EF5F6CFF9A8}" sibTransId="{66DD3EEE-69C2-EF40-80B5-A41B09AC0D9D}"/>
    <dgm:cxn modelId="{30A8C798-CE00-5146-9EEF-3963385F338A}" type="presOf" srcId="{939FBDB0-0E14-554F-97F9-30EB81B69137}" destId="{29C78D10-E867-344E-A76A-1E5E51BA9B5B}" srcOrd="0" destOrd="0" presId="urn:microsoft.com/office/officeart/2005/8/layout/cycle5"/>
    <dgm:cxn modelId="{4843ACB1-6A55-4F48-84D6-2B2570F29874}" type="presOf" srcId="{F0BE5C25-9683-7C43-8D1A-CD7EB95F0139}" destId="{35C38C69-DB58-3B4F-A73F-55912E5D9169}" srcOrd="0" destOrd="0" presId="urn:microsoft.com/office/officeart/2005/8/layout/cycle5"/>
    <dgm:cxn modelId="{F73CE2DE-D4D1-6543-9698-D58FF76CAC06}" type="presOf" srcId="{D4705439-9520-074C-B78E-6F5C14AF750B}" destId="{68766C6C-FABC-A942-B167-4E953B0ADFA9}" srcOrd="0" destOrd="0" presId="urn:microsoft.com/office/officeart/2005/8/layout/cycle5"/>
    <dgm:cxn modelId="{23EB7CE4-E02D-8B4A-95F5-FF9FC1E1BBFF}" type="presOf" srcId="{ABB213BC-FE31-574B-85EF-5AA8B5DADB37}" destId="{312AA75D-A71E-FF4C-9431-110D6DF48A60}" srcOrd="0" destOrd="0" presId="urn:microsoft.com/office/officeart/2005/8/layout/cycle5"/>
    <dgm:cxn modelId="{AE78F4E8-32E7-3D43-B560-1C4EA7A25FF0}" type="presOf" srcId="{0C5DF573-38AD-BE41-9B04-8AC291FCDCED}" destId="{BD41BD77-AB60-B140-B119-D50AFAB94009}" srcOrd="0" destOrd="0" presId="urn:microsoft.com/office/officeart/2005/8/layout/cycle5"/>
    <dgm:cxn modelId="{8B6E4DFB-FBA7-7A47-BD08-CF64D7EC286C}" srcId="{05367BC5-93D5-1B4D-90FA-C92345961176}" destId="{D0959E66-FB89-EE48-9E5D-364FC3A36E61}" srcOrd="0" destOrd="0" parTransId="{D3B625F7-5C25-BD4F-A87B-B3E23FF39AC7}" sibTransId="{F0BE5C25-9683-7C43-8D1A-CD7EB95F0139}"/>
    <dgm:cxn modelId="{1A2C625D-08D8-9F49-A8DE-C5F13A339CEF}" type="presParOf" srcId="{747F442F-1DDD-2F40-8628-A8EB1DFA7A6B}" destId="{640E6AC3-47AF-AA45-877D-8F017FA2CEF7}" srcOrd="0" destOrd="0" presId="urn:microsoft.com/office/officeart/2005/8/layout/cycle5"/>
    <dgm:cxn modelId="{804320F2-D3F3-BE4A-8070-7223D9DA8808}" type="presParOf" srcId="{747F442F-1DDD-2F40-8628-A8EB1DFA7A6B}" destId="{876A664C-239D-0F4B-9270-5CEE71865501}" srcOrd="1" destOrd="0" presId="urn:microsoft.com/office/officeart/2005/8/layout/cycle5"/>
    <dgm:cxn modelId="{7AF0FE1A-D0D9-8141-9854-2B2778298CF6}" type="presParOf" srcId="{747F442F-1DDD-2F40-8628-A8EB1DFA7A6B}" destId="{35C38C69-DB58-3B4F-A73F-55912E5D9169}" srcOrd="2" destOrd="0" presId="urn:microsoft.com/office/officeart/2005/8/layout/cycle5"/>
    <dgm:cxn modelId="{459D1280-AC36-C442-AB8E-EAFA3AAE75B0}" type="presParOf" srcId="{747F442F-1DDD-2F40-8628-A8EB1DFA7A6B}" destId="{312AA75D-A71E-FF4C-9431-110D6DF48A60}" srcOrd="3" destOrd="0" presId="urn:microsoft.com/office/officeart/2005/8/layout/cycle5"/>
    <dgm:cxn modelId="{E992D9DA-007E-7E48-B4DE-88E9F632A6A2}" type="presParOf" srcId="{747F442F-1DDD-2F40-8628-A8EB1DFA7A6B}" destId="{B5AEB810-F710-9A46-A57E-12449BCACEEF}" srcOrd="4" destOrd="0" presId="urn:microsoft.com/office/officeart/2005/8/layout/cycle5"/>
    <dgm:cxn modelId="{AAECB480-A56B-F245-B7D5-07FF1CDA9E09}" type="presParOf" srcId="{747F442F-1DDD-2F40-8628-A8EB1DFA7A6B}" destId="{BD41BD77-AB60-B140-B119-D50AFAB94009}" srcOrd="5" destOrd="0" presId="urn:microsoft.com/office/officeart/2005/8/layout/cycle5"/>
    <dgm:cxn modelId="{1D62A2E6-FDAE-7A43-B56A-A84708B8C0FC}" type="presParOf" srcId="{747F442F-1DDD-2F40-8628-A8EB1DFA7A6B}" destId="{F12A1DB7-5DFA-4A48-B4F4-E6E1E6D91080}" srcOrd="6" destOrd="0" presId="urn:microsoft.com/office/officeart/2005/8/layout/cycle5"/>
    <dgm:cxn modelId="{E1B8EFC4-2F95-0A46-8A6A-F50ECEE2F8E6}" type="presParOf" srcId="{747F442F-1DDD-2F40-8628-A8EB1DFA7A6B}" destId="{B9F7A3E7-BF62-D94F-A37F-545DB9AD33F6}" srcOrd="7" destOrd="0" presId="urn:microsoft.com/office/officeart/2005/8/layout/cycle5"/>
    <dgm:cxn modelId="{7EDEF08F-F445-C44E-9C14-2712E964B636}" type="presParOf" srcId="{747F442F-1DDD-2F40-8628-A8EB1DFA7A6B}" destId="{29C78D10-E867-344E-A76A-1E5E51BA9B5B}" srcOrd="8" destOrd="0" presId="urn:microsoft.com/office/officeart/2005/8/layout/cycle5"/>
    <dgm:cxn modelId="{7ADF9C7F-BB16-634A-A952-C4151EF495E1}" type="presParOf" srcId="{747F442F-1DDD-2F40-8628-A8EB1DFA7A6B}" destId="{68766C6C-FABC-A942-B167-4E953B0ADFA9}" srcOrd="9" destOrd="0" presId="urn:microsoft.com/office/officeart/2005/8/layout/cycle5"/>
    <dgm:cxn modelId="{92E2ED2A-70B2-6149-8667-B07AC6005E3B}" type="presParOf" srcId="{747F442F-1DDD-2F40-8628-A8EB1DFA7A6B}" destId="{B2A0AAE3-8D44-7447-8427-A55602102AC7}" srcOrd="10" destOrd="0" presId="urn:microsoft.com/office/officeart/2005/8/layout/cycle5"/>
    <dgm:cxn modelId="{DFC098CE-E5FB-0641-B4B8-26D186A4A0CF}" type="presParOf" srcId="{747F442F-1DDD-2F40-8628-A8EB1DFA7A6B}" destId="{58F7AB7A-7E9C-3A49-84C6-B08C7AA0199C}" srcOrd="11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EA5B0-F9EE-0942-9D94-CD91E4F2C5F6}">
      <dsp:nvSpPr>
        <dsp:cNvPr id="0" name=""/>
        <dsp:cNvSpPr/>
      </dsp:nvSpPr>
      <dsp:spPr>
        <a:xfrm rot="5400000">
          <a:off x="507541" y="1770059"/>
          <a:ext cx="1518939" cy="252748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376EA-AAE7-8B42-92D2-A9C18EA58596}">
      <dsp:nvSpPr>
        <dsp:cNvPr id="0" name=""/>
        <dsp:cNvSpPr/>
      </dsp:nvSpPr>
      <dsp:spPr>
        <a:xfrm>
          <a:off x="253992" y="2525231"/>
          <a:ext cx="2281823" cy="2000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Enmienda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(Art. 441 CRE) </a:t>
          </a:r>
        </a:p>
      </dsp:txBody>
      <dsp:txXfrm>
        <a:off x="253992" y="2525231"/>
        <a:ext cx="2281823" cy="2000152"/>
      </dsp:txXfrm>
    </dsp:sp>
    <dsp:sp modelId="{F67F64EF-0C31-C546-A48B-CBAA8DCB7D7D}">
      <dsp:nvSpPr>
        <dsp:cNvPr id="0" name=""/>
        <dsp:cNvSpPr/>
      </dsp:nvSpPr>
      <dsp:spPr>
        <a:xfrm>
          <a:off x="2105283" y="1583983"/>
          <a:ext cx="430532" cy="430532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3256B-B70B-4347-B526-1B7A9C8F3B03}">
      <dsp:nvSpPr>
        <dsp:cNvPr id="0" name=""/>
        <dsp:cNvSpPr/>
      </dsp:nvSpPr>
      <dsp:spPr>
        <a:xfrm rot="5400000">
          <a:off x="3300939" y="1078830"/>
          <a:ext cx="1518939" cy="25274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C8DCB-3054-FB48-BA6A-F3747413598B}">
      <dsp:nvSpPr>
        <dsp:cNvPr id="0" name=""/>
        <dsp:cNvSpPr/>
      </dsp:nvSpPr>
      <dsp:spPr>
        <a:xfrm>
          <a:off x="3047390" y="1834002"/>
          <a:ext cx="2281823" cy="2000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Reforma parcial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(Art. 442 CRE)</a:t>
          </a:r>
        </a:p>
      </dsp:txBody>
      <dsp:txXfrm>
        <a:off x="3047390" y="1834002"/>
        <a:ext cx="2281823" cy="2000152"/>
      </dsp:txXfrm>
    </dsp:sp>
    <dsp:sp modelId="{80ABA718-39B9-1447-AFD0-16C5FA048A41}">
      <dsp:nvSpPr>
        <dsp:cNvPr id="0" name=""/>
        <dsp:cNvSpPr/>
      </dsp:nvSpPr>
      <dsp:spPr>
        <a:xfrm>
          <a:off x="4898681" y="892754"/>
          <a:ext cx="430532" cy="430532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5E62E-47FB-AA4C-82EB-130F0A02BFA1}">
      <dsp:nvSpPr>
        <dsp:cNvPr id="0" name=""/>
        <dsp:cNvSpPr/>
      </dsp:nvSpPr>
      <dsp:spPr>
        <a:xfrm rot="5400000">
          <a:off x="6094337" y="387601"/>
          <a:ext cx="1518939" cy="252748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D00CC-F043-7D49-87E6-C2E50B089A49}">
      <dsp:nvSpPr>
        <dsp:cNvPr id="0" name=""/>
        <dsp:cNvSpPr/>
      </dsp:nvSpPr>
      <dsp:spPr>
        <a:xfrm>
          <a:off x="5840788" y="1142773"/>
          <a:ext cx="2281823" cy="2000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Cambio de Constitución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(Art. 444 CRE)</a:t>
          </a:r>
        </a:p>
      </dsp:txBody>
      <dsp:txXfrm>
        <a:off x="5840788" y="1142773"/>
        <a:ext cx="2281823" cy="2000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8D1A9-0995-412E-B952-E357A0683AFB}">
      <dsp:nvSpPr>
        <dsp:cNvPr id="0" name=""/>
        <dsp:cNvSpPr/>
      </dsp:nvSpPr>
      <dsp:spPr>
        <a:xfrm>
          <a:off x="6254" y="1324232"/>
          <a:ext cx="2149903" cy="107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u="sng" kern="1200" noProof="0" dirty="0">
              <a:latin typeface="Calibri" panose="020F0502020204030204" pitchFamily="34" charset="0"/>
              <a:cs typeface="Calibri" panose="020F0502020204030204" pitchFamily="34" charset="0"/>
            </a:rPr>
            <a:t>Enmienda</a:t>
          </a:r>
        </a:p>
      </dsp:txBody>
      <dsp:txXfrm>
        <a:off x="37738" y="1355716"/>
        <a:ext cx="2086935" cy="1011983"/>
      </dsp:txXfrm>
    </dsp:sp>
    <dsp:sp modelId="{CA366C56-4E15-40C8-AABE-D6C415BB17FA}">
      <dsp:nvSpPr>
        <dsp:cNvPr id="0" name=""/>
        <dsp:cNvSpPr/>
      </dsp:nvSpPr>
      <dsp:spPr>
        <a:xfrm rot="19096166">
          <a:off x="2009975" y="1454139"/>
          <a:ext cx="1152325" cy="48117"/>
        </a:xfrm>
        <a:custGeom>
          <a:avLst/>
          <a:gdLst/>
          <a:ahLst/>
          <a:cxnLst/>
          <a:rect l="0" t="0" r="0" b="0"/>
          <a:pathLst>
            <a:path>
              <a:moveTo>
                <a:pt x="0" y="24058"/>
              </a:moveTo>
              <a:lnTo>
                <a:pt x="1152325" y="2405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57330" y="1449389"/>
        <a:ext cx="57616" cy="57616"/>
      </dsp:txXfrm>
    </dsp:sp>
    <dsp:sp modelId="{24D91EA6-A4DC-4F21-8123-315795EA7126}">
      <dsp:nvSpPr>
        <dsp:cNvPr id="0" name=""/>
        <dsp:cNvSpPr/>
      </dsp:nvSpPr>
      <dsp:spPr>
        <a:xfrm>
          <a:off x="3016119" y="557211"/>
          <a:ext cx="2149903" cy="10749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Referéndum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(Art. 441.1)</a:t>
          </a:r>
        </a:p>
      </dsp:txBody>
      <dsp:txXfrm>
        <a:off x="3047603" y="588695"/>
        <a:ext cx="2086935" cy="1011983"/>
      </dsp:txXfrm>
    </dsp:sp>
    <dsp:sp modelId="{E0C3A50A-0227-4849-B198-50D51ABEC966}">
      <dsp:nvSpPr>
        <dsp:cNvPr id="0" name=""/>
        <dsp:cNvSpPr/>
      </dsp:nvSpPr>
      <dsp:spPr>
        <a:xfrm>
          <a:off x="5166022" y="1070629"/>
          <a:ext cx="859961" cy="48117"/>
        </a:xfrm>
        <a:custGeom>
          <a:avLst/>
          <a:gdLst/>
          <a:ahLst/>
          <a:cxnLst/>
          <a:rect l="0" t="0" r="0" b="0"/>
          <a:pathLst>
            <a:path>
              <a:moveTo>
                <a:pt x="0" y="24058"/>
              </a:moveTo>
              <a:lnTo>
                <a:pt x="859961" y="240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74504" y="1073188"/>
        <a:ext cx="42998" cy="42998"/>
      </dsp:txXfrm>
    </dsp:sp>
    <dsp:sp modelId="{FFE2ABFC-01C4-4042-A008-065FB82294A8}">
      <dsp:nvSpPr>
        <dsp:cNvPr id="0" name=""/>
        <dsp:cNvSpPr/>
      </dsp:nvSpPr>
      <dsp:spPr>
        <a:xfrm>
          <a:off x="6025984" y="557211"/>
          <a:ext cx="4660883" cy="10749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_tradnl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- Presidente de la República.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_tradnl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- Ciudadanía con el respaldo de al menos el 8% de padrón electoral.</a:t>
          </a:r>
        </a:p>
      </dsp:txBody>
      <dsp:txXfrm>
        <a:off x="6057468" y="588695"/>
        <a:ext cx="4597915" cy="1011983"/>
      </dsp:txXfrm>
    </dsp:sp>
    <dsp:sp modelId="{C2414190-7C53-4F20-8915-0A876E153DD5}">
      <dsp:nvSpPr>
        <dsp:cNvPr id="0" name=""/>
        <dsp:cNvSpPr/>
      </dsp:nvSpPr>
      <dsp:spPr>
        <a:xfrm rot="2503834">
          <a:off x="2009975" y="2221160"/>
          <a:ext cx="1152325" cy="48117"/>
        </a:xfrm>
        <a:custGeom>
          <a:avLst/>
          <a:gdLst/>
          <a:ahLst/>
          <a:cxnLst/>
          <a:rect l="0" t="0" r="0" b="0"/>
          <a:pathLst>
            <a:path>
              <a:moveTo>
                <a:pt x="0" y="24058"/>
              </a:moveTo>
              <a:lnTo>
                <a:pt x="1152325" y="2405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57330" y="2216411"/>
        <a:ext cx="57616" cy="57616"/>
      </dsp:txXfrm>
    </dsp:sp>
    <dsp:sp modelId="{58E73684-8206-45AE-B9CC-9403F521881D}">
      <dsp:nvSpPr>
        <dsp:cNvPr id="0" name=""/>
        <dsp:cNvSpPr/>
      </dsp:nvSpPr>
      <dsp:spPr>
        <a:xfrm>
          <a:off x="3016119" y="2091253"/>
          <a:ext cx="2149903" cy="10749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Procedimiento parlamentario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(Art. 441.2)</a:t>
          </a:r>
          <a:endParaRPr lang="es-ES_tradnl" sz="16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47603" y="2122737"/>
        <a:ext cx="2086935" cy="1011983"/>
      </dsp:txXfrm>
    </dsp:sp>
    <dsp:sp modelId="{8CF71436-123A-4A53-9180-49E28F48E12C}">
      <dsp:nvSpPr>
        <dsp:cNvPr id="0" name=""/>
        <dsp:cNvSpPr/>
      </dsp:nvSpPr>
      <dsp:spPr>
        <a:xfrm>
          <a:off x="5166022" y="2604671"/>
          <a:ext cx="859961" cy="48117"/>
        </a:xfrm>
        <a:custGeom>
          <a:avLst/>
          <a:gdLst/>
          <a:ahLst/>
          <a:cxnLst/>
          <a:rect l="0" t="0" r="0" b="0"/>
          <a:pathLst>
            <a:path>
              <a:moveTo>
                <a:pt x="0" y="24058"/>
              </a:moveTo>
              <a:lnTo>
                <a:pt x="859961" y="240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74504" y="2607230"/>
        <a:ext cx="42998" cy="42998"/>
      </dsp:txXfrm>
    </dsp:sp>
    <dsp:sp modelId="{9B621A76-713C-464F-BEC4-3EA6B1ABA26D}">
      <dsp:nvSpPr>
        <dsp:cNvPr id="0" name=""/>
        <dsp:cNvSpPr/>
      </dsp:nvSpPr>
      <dsp:spPr>
        <a:xfrm>
          <a:off x="6025984" y="1793406"/>
          <a:ext cx="4923365" cy="16706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- Iniciativa de al menos 1/3 parte de integrantes.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- Dos debates, el segundo luego de un año del primero.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-Aprobación con mayoría calificada (2/3 partes).</a:t>
          </a:r>
        </a:p>
      </dsp:txBody>
      <dsp:txXfrm>
        <a:off x="6074916" y="1842338"/>
        <a:ext cx="4825501" cy="1572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FB57D-BD4D-4CF1-A912-10E81867B18C}">
      <dsp:nvSpPr>
        <dsp:cNvPr id="0" name=""/>
        <dsp:cNvSpPr/>
      </dsp:nvSpPr>
      <dsp:spPr>
        <a:xfrm>
          <a:off x="740973" y="1079757"/>
          <a:ext cx="797343" cy="7973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7AECF-E815-4836-A25C-E980EDCB5523}">
      <dsp:nvSpPr>
        <dsp:cNvPr id="0" name=""/>
        <dsp:cNvSpPr/>
      </dsp:nvSpPr>
      <dsp:spPr>
        <a:xfrm>
          <a:off x="582" y="1982548"/>
          <a:ext cx="2278125" cy="34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500" kern="1200" noProof="0" dirty="0"/>
            <a:t>Iniciativa</a:t>
          </a:r>
        </a:p>
      </dsp:txBody>
      <dsp:txXfrm>
        <a:off x="582" y="1982548"/>
        <a:ext cx="2278125" cy="341718"/>
      </dsp:txXfrm>
    </dsp:sp>
    <dsp:sp modelId="{691E04A7-30AB-4DD1-8D32-32452517E2C1}">
      <dsp:nvSpPr>
        <dsp:cNvPr id="0" name=""/>
        <dsp:cNvSpPr/>
      </dsp:nvSpPr>
      <dsp:spPr>
        <a:xfrm>
          <a:off x="582" y="2373311"/>
          <a:ext cx="2278125" cy="115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>
              <a:latin typeface="+mn-lt"/>
              <a:ea typeface="Cambria" panose="02040503050406030204" pitchFamily="18" charset="0"/>
            </a:rPr>
            <a:t>Presidente de la República.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>
              <a:latin typeface="+mn-lt"/>
              <a:ea typeface="Cambria" panose="02040503050406030204" pitchFamily="18" charset="0"/>
            </a:rPr>
            <a:t>Resolución aprobada por la mayoría de integrantes de la AN.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>
              <a:latin typeface="+mn-lt"/>
              <a:ea typeface="Cambria" panose="02040503050406030204" pitchFamily="18" charset="0"/>
            </a:rPr>
            <a:t>Ciudadanía, con respaldo del 1 % del padrón electoral</a:t>
          </a:r>
        </a:p>
      </dsp:txBody>
      <dsp:txXfrm>
        <a:off x="582" y="2373311"/>
        <a:ext cx="2278125" cy="1158699"/>
      </dsp:txXfrm>
    </dsp:sp>
    <dsp:sp modelId="{8FB64B0A-B3D1-4CE7-BC2B-DFC7F38BE2B6}">
      <dsp:nvSpPr>
        <dsp:cNvPr id="0" name=""/>
        <dsp:cNvSpPr/>
      </dsp:nvSpPr>
      <dsp:spPr>
        <a:xfrm>
          <a:off x="3417770" y="1079757"/>
          <a:ext cx="797343" cy="7973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78001-7981-4411-BB47-620DA4141AB1}">
      <dsp:nvSpPr>
        <dsp:cNvPr id="0" name=""/>
        <dsp:cNvSpPr/>
      </dsp:nvSpPr>
      <dsp:spPr>
        <a:xfrm>
          <a:off x="2677379" y="1982548"/>
          <a:ext cx="2278125" cy="34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500" kern="1200" noProof="0"/>
            <a:t>Discusión parlamentaria</a:t>
          </a:r>
        </a:p>
      </dsp:txBody>
      <dsp:txXfrm>
        <a:off x="2677379" y="1982548"/>
        <a:ext cx="2278125" cy="341718"/>
      </dsp:txXfrm>
    </dsp:sp>
    <dsp:sp modelId="{3F540FDA-62DB-4D55-8B99-9EF0EEFD44EB}">
      <dsp:nvSpPr>
        <dsp:cNvPr id="0" name=""/>
        <dsp:cNvSpPr/>
      </dsp:nvSpPr>
      <dsp:spPr>
        <a:xfrm>
          <a:off x="2677379" y="2373311"/>
          <a:ext cx="2278125" cy="115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>
              <a:latin typeface="+mn-lt"/>
              <a:ea typeface="Cambria" panose="02040503050406030204" pitchFamily="18" charset="0"/>
            </a:rPr>
            <a:t>Dos debates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latin typeface="+mn-lt"/>
              <a:ea typeface="Cambria" panose="02040503050406030204" pitchFamily="18" charset="0"/>
            </a:rPr>
            <a:t>Segundo debate, 90 días después del primero.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>
              <a:latin typeface="+mn-lt"/>
              <a:ea typeface="Cambria" panose="02040503050406030204" pitchFamily="18" charset="0"/>
            </a:rPr>
            <a:t>Mayoría absoluta de los integrantes.</a:t>
          </a:r>
          <a:endParaRPr lang="es-ES_tradnl" sz="1200" b="1" kern="1200" noProof="0">
            <a:latin typeface="+mn-lt"/>
            <a:ea typeface="Cambria" panose="02040503050406030204" pitchFamily="18" charset="0"/>
          </a:endParaRPr>
        </a:p>
      </dsp:txBody>
      <dsp:txXfrm>
        <a:off x="2677379" y="2373311"/>
        <a:ext cx="2278125" cy="1158699"/>
      </dsp:txXfrm>
    </dsp:sp>
    <dsp:sp modelId="{12B4AA04-A826-427B-A13A-326322EA3CD9}">
      <dsp:nvSpPr>
        <dsp:cNvPr id="0" name=""/>
        <dsp:cNvSpPr/>
      </dsp:nvSpPr>
      <dsp:spPr>
        <a:xfrm>
          <a:off x="6094567" y="1079757"/>
          <a:ext cx="797343" cy="797343"/>
        </a:xfrm>
        <a:prstGeom prst="rect">
          <a:avLst/>
        </a:prstGeom>
        <a:blipFill>
          <a:blip xmlns:r="http://schemas.openxmlformats.org/officeDocument/2006/relationships"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A0D3F-DEBA-4D20-BD1E-566614D59354}">
      <dsp:nvSpPr>
        <dsp:cNvPr id="0" name=""/>
        <dsp:cNvSpPr/>
      </dsp:nvSpPr>
      <dsp:spPr>
        <a:xfrm>
          <a:off x="5354176" y="1982548"/>
          <a:ext cx="2278125" cy="34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_tradnl" sz="1500" kern="1200" noProof="0" dirty="0"/>
            <a:t>Referéndum aprobatorio</a:t>
          </a:r>
        </a:p>
      </dsp:txBody>
      <dsp:txXfrm>
        <a:off x="5354176" y="1982548"/>
        <a:ext cx="2278125" cy="341718"/>
      </dsp:txXfrm>
    </dsp:sp>
    <dsp:sp modelId="{1044D7AA-2E1E-4478-98F3-37D439DA343A}">
      <dsp:nvSpPr>
        <dsp:cNvPr id="0" name=""/>
        <dsp:cNvSpPr/>
      </dsp:nvSpPr>
      <dsp:spPr>
        <a:xfrm>
          <a:off x="5354176" y="2373311"/>
          <a:ext cx="2278125" cy="115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>
              <a:latin typeface="+mn-lt"/>
              <a:ea typeface="Cambria" panose="02040503050406030204" pitchFamily="18" charset="0"/>
            </a:rPr>
            <a:t>Mitad más uno de los votos válidos.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>
              <a:latin typeface="+mn-lt"/>
              <a:ea typeface="Cambria" panose="02040503050406030204" pitchFamily="18" charset="0"/>
            </a:rPr>
            <a:t>Publicación en RO.</a:t>
          </a:r>
        </a:p>
      </dsp:txBody>
      <dsp:txXfrm>
        <a:off x="5354176" y="2373311"/>
        <a:ext cx="2278125" cy="1158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E6AC3-47AF-AA45-877D-8F017FA2CEF7}">
      <dsp:nvSpPr>
        <dsp:cNvPr id="0" name=""/>
        <dsp:cNvSpPr/>
      </dsp:nvSpPr>
      <dsp:spPr>
        <a:xfrm>
          <a:off x="3751396" y="1467"/>
          <a:ext cx="1935610" cy="12581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Consulta popular para convocar una Asamblea Constituyente</a:t>
          </a:r>
        </a:p>
      </dsp:txBody>
      <dsp:txXfrm>
        <a:off x="3812814" y="62885"/>
        <a:ext cx="1812774" cy="1135310"/>
      </dsp:txXfrm>
    </dsp:sp>
    <dsp:sp modelId="{35C38C69-DB58-3B4F-A73F-55912E5D9169}">
      <dsp:nvSpPr>
        <dsp:cNvPr id="0" name=""/>
        <dsp:cNvSpPr/>
      </dsp:nvSpPr>
      <dsp:spPr>
        <a:xfrm>
          <a:off x="2641114" y="630540"/>
          <a:ext cx="4156174" cy="4156174"/>
        </a:xfrm>
        <a:custGeom>
          <a:avLst/>
          <a:gdLst/>
          <a:ahLst/>
          <a:cxnLst/>
          <a:rect l="0" t="0" r="0" b="0"/>
          <a:pathLst>
            <a:path>
              <a:moveTo>
                <a:pt x="3312938" y="406684"/>
              </a:moveTo>
              <a:arcTo wR="2078087" hR="2078087" stAng="18387444" swAng="1633265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AA75D-A71E-FF4C-9431-110D6DF48A60}">
      <dsp:nvSpPr>
        <dsp:cNvPr id="0" name=""/>
        <dsp:cNvSpPr/>
      </dsp:nvSpPr>
      <dsp:spPr>
        <a:xfrm>
          <a:off x="5829484" y="2079554"/>
          <a:ext cx="1935610" cy="12581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Puede pedir la consulta el Presidente de la República, 2/3 de la AN o el 12% de la ciudadanía.</a:t>
          </a:r>
        </a:p>
      </dsp:txBody>
      <dsp:txXfrm>
        <a:off x="5890902" y="2140972"/>
        <a:ext cx="1812774" cy="1135310"/>
      </dsp:txXfrm>
    </dsp:sp>
    <dsp:sp modelId="{BD41BD77-AB60-B140-B119-D50AFAB94009}">
      <dsp:nvSpPr>
        <dsp:cNvPr id="0" name=""/>
        <dsp:cNvSpPr/>
      </dsp:nvSpPr>
      <dsp:spPr>
        <a:xfrm>
          <a:off x="2641114" y="630540"/>
          <a:ext cx="4156174" cy="4156174"/>
        </a:xfrm>
        <a:custGeom>
          <a:avLst/>
          <a:gdLst/>
          <a:ahLst/>
          <a:cxnLst/>
          <a:rect l="0" t="0" r="0" b="0"/>
          <a:pathLst>
            <a:path>
              <a:moveTo>
                <a:pt x="3940718" y="2999527"/>
              </a:moveTo>
              <a:arcTo wR="2078087" hR="2078087" stAng="1579291" swAng="1633265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A1DB7-5DFA-4A48-B4F4-E6E1E6D91080}">
      <dsp:nvSpPr>
        <dsp:cNvPr id="0" name=""/>
        <dsp:cNvSpPr/>
      </dsp:nvSpPr>
      <dsp:spPr>
        <a:xfrm>
          <a:off x="3751396" y="4157642"/>
          <a:ext cx="1935610" cy="12581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Debe contener la forma de elección de los representantes y las reglas del proceso electoral.</a:t>
          </a:r>
        </a:p>
      </dsp:txBody>
      <dsp:txXfrm>
        <a:off x="3812814" y="4219060"/>
        <a:ext cx="1812774" cy="1135310"/>
      </dsp:txXfrm>
    </dsp:sp>
    <dsp:sp modelId="{29C78D10-E867-344E-A76A-1E5E51BA9B5B}">
      <dsp:nvSpPr>
        <dsp:cNvPr id="0" name=""/>
        <dsp:cNvSpPr/>
      </dsp:nvSpPr>
      <dsp:spPr>
        <a:xfrm>
          <a:off x="2641114" y="630540"/>
          <a:ext cx="4156174" cy="4156174"/>
        </a:xfrm>
        <a:custGeom>
          <a:avLst/>
          <a:gdLst/>
          <a:ahLst/>
          <a:cxnLst/>
          <a:rect l="0" t="0" r="0" b="0"/>
          <a:pathLst>
            <a:path>
              <a:moveTo>
                <a:pt x="843236" y="3749490"/>
              </a:moveTo>
              <a:arcTo wR="2078087" hR="2078087" stAng="7587444" swAng="1633265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66C6C-FABC-A942-B167-4E953B0ADFA9}">
      <dsp:nvSpPr>
        <dsp:cNvPr id="0" name=""/>
        <dsp:cNvSpPr/>
      </dsp:nvSpPr>
      <dsp:spPr>
        <a:xfrm>
          <a:off x="1673309" y="2079554"/>
          <a:ext cx="1935610" cy="12581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Mediante un referéndum aprobatorio se decide si entra en vigencia. </a:t>
          </a:r>
        </a:p>
      </dsp:txBody>
      <dsp:txXfrm>
        <a:off x="1734727" y="2140972"/>
        <a:ext cx="1812774" cy="1135310"/>
      </dsp:txXfrm>
    </dsp:sp>
    <dsp:sp modelId="{58F7AB7A-7E9C-3A49-84C6-B08C7AA0199C}">
      <dsp:nvSpPr>
        <dsp:cNvPr id="0" name=""/>
        <dsp:cNvSpPr/>
      </dsp:nvSpPr>
      <dsp:spPr>
        <a:xfrm>
          <a:off x="2641114" y="630540"/>
          <a:ext cx="4156174" cy="4156174"/>
        </a:xfrm>
        <a:custGeom>
          <a:avLst/>
          <a:gdLst/>
          <a:ahLst/>
          <a:cxnLst/>
          <a:rect l="0" t="0" r="0" b="0"/>
          <a:pathLst>
            <a:path>
              <a:moveTo>
                <a:pt x="215456" y="1156647"/>
              </a:moveTo>
              <a:arcTo wR="2078087" hR="2078087" stAng="12379291" swAng="1633265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oque de título"/>
          <p:cNvSpPr/>
          <p:nvPr/>
        </p:nvSpPr>
        <p:spPr bwMode="white">
          <a:xfrm>
            <a:off x="1141710" y="1600200"/>
            <a:ext cx="990553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grpSp>
        <p:nvGrpSpPr>
          <p:cNvPr id="7" name="gráfico de la parte superior" descr="Diseño de borde superior"/>
          <p:cNvGrpSpPr/>
          <p:nvPr/>
        </p:nvGrpSpPr>
        <p:grpSpPr>
          <a:xfrm>
            <a:off x="1279" y="0"/>
            <a:ext cx="12192127" cy="429768"/>
            <a:chOff x="1279" y="0"/>
            <a:chExt cx="12188952" cy="429768"/>
          </a:xfrm>
        </p:grpSpPr>
        <p:sp>
          <p:nvSpPr>
            <p:cNvPr id="8" name="Rectángulo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800" noProof="0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800" noProof="0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800" noProof="0"/>
            </a:p>
          </p:txBody>
        </p:sp>
      </p:grpSp>
      <p:grpSp>
        <p:nvGrpSpPr>
          <p:cNvPr id="23" name="gráfico de la parte inferior" descr="Diseño de borde inferior"/>
          <p:cNvGrpSpPr/>
          <p:nvPr/>
        </p:nvGrpSpPr>
        <p:grpSpPr>
          <a:xfrm>
            <a:off x="1" y="6080760"/>
            <a:ext cx="12193406" cy="777240"/>
            <a:chOff x="0" y="6080760"/>
            <a:chExt cx="12190231" cy="777240"/>
          </a:xfrm>
        </p:grpSpPr>
        <p:sp>
          <p:nvSpPr>
            <p:cNvPr id="13" name="Rectángulo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800" noProof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800" noProof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800" noProof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1522811" y="1905000"/>
            <a:ext cx="9146380" cy="2667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809" y="5029200"/>
            <a:ext cx="8231742" cy="83820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1" name="Marcador de pie de página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20" name="Marcador de posición de fecha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1A9CBD-FC96-4930-B11D-0238FE29C61A}" type="datetime1">
              <a:rPr lang="es-ES" noProof="0" smtClean="0"/>
              <a:t>25/8/25</a:t>
            </a:fld>
            <a:endParaRPr lang="es-ES" noProof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872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B2DC28-2B94-40A0-9EA7-2E601003A29F}" type="datetime1">
              <a:rPr lang="es-ES" noProof="0" smtClean="0"/>
              <a:t>25/8/25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351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96981" y="609600"/>
            <a:ext cx="1143299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809" y="609600"/>
            <a:ext cx="7698203" cy="54102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9FC493-80A2-4BF4-B121-4EF9E4894D36}" type="datetime1">
              <a:rPr lang="es-ES" noProof="0" smtClean="0"/>
              <a:t>25/8/25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472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A22E5E-3DDD-496E-8A47-635EABCD592C}" type="datetime1">
              <a:rPr lang="es-ES" noProof="0" smtClean="0"/>
              <a:t>25/8/25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259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22809" y="4876800"/>
            <a:ext cx="8231742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DFED53F6-796A-404E-B973-F3C10A4E4B0F}" type="datetime1">
              <a:rPr lang="es-ES" noProof="0" smtClean="0"/>
              <a:t>25/8/25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302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522810" y="1904999"/>
            <a:ext cx="4436719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32472" y="1904999"/>
            <a:ext cx="4436719" cy="408892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DA33A-B757-4D29-B067-43A61E6496B6}" type="datetime1">
              <a:rPr lang="es-ES" noProof="0" smtClean="0"/>
              <a:t>25/8/25</a:t>
            </a:fld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60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22810" y="1828800"/>
            <a:ext cx="442075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522810" y="2590801"/>
            <a:ext cx="442075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48442" y="1828800"/>
            <a:ext cx="442075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48442" y="2590801"/>
            <a:ext cx="442075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A10B82-AF1B-4F04-9E7B-9E0D2470CA45}" type="datetime1">
              <a:rPr lang="es-ES" noProof="0" smtClean="0"/>
              <a:t>25/8/25</a:t>
            </a:fld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612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A43820-F0E0-4F5A-BF5F-6F2D5C2E8211}" type="datetime1">
              <a:rPr lang="es-ES" noProof="0" smtClean="0"/>
              <a:t>25/8/25</a:t>
            </a:fld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4938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de la parte inferior"/>
          <p:cNvGrpSpPr/>
          <p:nvPr userDrawn="1"/>
        </p:nvGrpSpPr>
        <p:grpSpPr>
          <a:xfrm>
            <a:off x="1" y="6309360"/>
            <a:ext cx="12193406" cy="548640"/>
            <a:chOff x="0" y="6309360"/>
            <a:chExt cx="12190231" cy="548640"/>
          </a:xfrm>
        </p:grpSpPr>
        <p:sp>
          <p:nvSpPr>
            <p:cNvPr id="7" name="Rectángulo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800" noProof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800" noProof="0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800" noProof="0"/>
            </a:p>
          </p:txBody>
        </p:sp>
      </p:grp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ECA0EF-B49D-4FF3-8B81-E3A970172679}" type="datetime1">
              <a:rPr lang="es-ES" noProof="0" smtClean="0"/>
              <a:t>25/8/25</a:t>
            </a:fld>
            <a:endParaRPr lang="es-ES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9823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" descr="Diseño de borde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5278" y="1371600"/>
            <a:ext cx="3125014" cy="2057400"/>
          </a:xfrm>
        </p:spPr>
        <p:txBody>
          <a:bodyPr rtlCol="0" anchor="b">
            <a:normAutofit/>
          </a:bodyPr>
          <a:lstStyle>
            <a:lvl1pPr algn="l">
              <a:defRPr sz="32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1492319" y="1293495"/>
            <a:ext cx="5579293" cy="402336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925278" y="3536830"/>
            <a:ext cx="3125014" cy="1797169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C79462-9C6B-4111-AEB9-EB9032C6D140}" type="datetime1">
              <a:rPr lang="es-ES" noProof="0" smtClean="0"/>
              <a:t>25/8/25</a:t>
            </a:fld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55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" descr="Diseño de borde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5278" y="1371600"/>
            <a:ext cx="3125014" cy="205740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0855" y="1202055"/>
            <a:ext cx="5762221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925278" y="3536830"/>
            <a:ext cx="3125014" cy="1797171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5B4820-1A51-4F8A-B80D-D9697493352E}" type="datetime1">
              <a:rPr lang="es-ES" noProof="0" smtClean="0"/>
              <a:t>25/8/25</a:t>
            </a:fld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843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áfico de la parte inferior" descr="Diseño de borde inferior"/>
          <p:cNvGrpSpPr/>
          <p:nvPr/>
        </p:nvGrpSpPr>
        <p:grpSpPr>
          <a:xfrm>
            <a:off x="1" y="6309360"/>
            <a:ext cx="12193406" cy="548640"/>
            <a:chOff x="0" y="6309360"/>
            <a:chExt cx="12190231" cy="548640"/>
          </a:xfrm>
        </p:grpSpPr>
        <p:sp>
          <p:nvSpPr>
            <p:cNvPr id="7" name="Rectángulo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800" noProof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800" noProof="0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800" noProof="0"/>
            </a:p>
          </p:txBody>
        </p:sp>
      </p:grpSp>
      <p:grpSp>
        <p:nvGrpSpPr>
          <p:cNvPr id="10" name="gráfico de la parte superior" descr="Diseño de borde superior"/>
          <p:cNvGrpSpPr/>
          <p:nvPr/>
        </p:nvGrpSpPr>
        <p:grpSpPr>
          <a:xfrm>
            <a:off x="1279" y="0"/>
            <a:ext cx="12192127" cy="320040"/>
            <a:chOff x="1279" y="0"/>
            <a:chExt cx="12188952" cy="320040"/>
          </a:xfrm>
        </p:grpSpPr>
        <p:sp>
          <p:nvSpPr>
            <p:cNvPr id="11" name="Rectángulo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800" noProof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800" noProof="0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800" noProof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3273" y="609600"/>
            <a:ext cx="914592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3273" y="1905000"/>
            <a:ext cx="914592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 bwMode="white">
          <a:xfrm>
            <a:off x="1507891" y="6516865"/>
            <a:ext cx="606372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 bwMode="white">
          <a:xfrm>
            <a:off x="7996445" y="6516865"/>
            <a:ext cx="13279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D513640D-1A53-4A8F-B815-A0FAE53345F6}" type="datetime1">
              <a:rPr lang="es-ES" noProof="0" smtClean="0"/>
              <a:t>25/8/25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 bwMode="white">
          <a:xfrm>
            <a:off x="9732629" y="6516865"/>
            <a:ext cx="9365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5755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3B666-5D97-89C0-3010-BFC0DCBF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514350"/>
            <a:ext cx="10158413" cy="1533525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Simposio Internacional “Los actuales desafíos del derecho y el rol de la Procuraduría General del Estado”</a:t>
            </a:r>
            <a:endParaRPr lang="es-ES_tradnl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F8C161-A330-3329-DA3D-0094E6521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040" y="2862263"/>
            <a:ext cx="914592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3200" dirty="0">
                <a:latin typeface="Calibri" panose="020F0502020204030204" pitchFamily="34" charset="0"/>
                <a:cs typeface="Calibri" panose="020F0502020204030204" pitchFamily="34" charset="0"/>
              </a:rPr>
              <a:t>La intervención de la Corte Constitucional en los mecanismos de modificación constitucional</a:t>
            </a:r>
          </a:p>
          <a:p>
            <a:pPr marL="0" indent="0" algn="ctr">
              <a:buNone/>
            </a:pPr>
            <a:endParaRPr lang="es-ES_trad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es-ES_tradnl" sz="2800" dirty="0">
                <a:latin typeface="Calibri" panose="020F0502020204030204" pitchFamily="34" charset="0"/>
                <a:cs typeface="Calibri" panose="020F0502020204030204" pitchFamily="34" charset="0"/>
              </a:rPr>
              <a:t>Esteban Polo Pazmiño</a:t>
            </a:r>
          </a:p>
        </p:txBody>
      </p:sp>
    </p:spTree>
    <p:extLst>
      <p:ext uri="{BB962C8B-B14F-4D97-AF65-F5344CB8AC3E}">
        <p14:creationId xmlns:p14="http://schemas.microsoft.com/office/powerpoint/2010/main" val="35138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0662-B113-5DEC-03EE-7CC01D85E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90B3B-D363-523F-14A3-C32DA2131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noProof="0" dirty="0">
                <a:solidFill>
                  <a:srgbClr val="033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Mecanismos de modificación a la Constitución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781B33B-1741-D5F8-0C66-1D1E6E2EF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051950"/>
              </p:ext>
            </p:extLst>
          </p:nvPr>
        </p:nvGraphicFramePr>
        <p:xfrm>
          <a:off x="2361673" y="167640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75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C54C910-ABED-DB48-BD42-59AA46A68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41" y="-153575"/>
            <a:ext cx="10512862" cy="1325218"/>
          </a:xfrm>
        </p:spPr>
        <p:txBody>
          <a:bodyPr>
            <a:normAutofit/>
          </a:bodyPr>
          <a:lstStyle/>
          <a:p>
            <a:r>
              <a:rPr lang="es-ES_tradnl" sz="3600" noProof="0" dirty="0">
                <a:latin typeface="Calibri" panose="020F0502020204030204" pitchFamily="34" charset="0"/>
                <a:cs typeface="Calibri" panose="020F0502020204030204" pitchFamily="34" charset="0"/>
              </a:rPr>
              <a:t>Enmienda de la Constitución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D1723B6-D070-CDDE-2080-CACE3BE5F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973934"/>
              </p:ext>
            </p:extLst>
          </p:nvPr>
        </p:nvGraphicFramePr>
        <p:xfrm>
          <a:off x="799847" y="2658721"/>
          <a:ext cx="10955604" cy="402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F1C265E-23DE-9758-FFDD-B9CFE7C9FFD5}"/>
              </a:ext>
            </a:extLst>
          </p:cNvPr>
          <p:cNvSpPr txBox="1"/>
          <p:nvPr/>
        </p:nvSpPr>
        <p:spPr>
          <a:xfrm>
            <a:off x="608136" y="1275425"/>
            <a:ext cx="10387472" cy="2399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999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La enmienda no cabe si la magnitud de la modificación: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799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99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(1) Altera la estructura fundamental de la Constitución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99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(2) Altera los elementos constitutivos del Estado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99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(3) Restringe derechos o garantías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99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(4) Modifica el procedimiento de reforma de la Constitución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998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998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Procedimiento:</a:t>
            </a:r>
          </a:p>
        </p:txBody>
      </p:sp>
    </p:spTree>
    <p:extLst>
      <p:ext uri="{BB962C8B-B14F-4D97-AF65-F5344CB8AC3E}">
        <p14:creationId xmlns:p14="http://schemas.microsoft.com/office/powerpoint/2010/main" val="25008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C54C910-ABED-DB48-BD42-59AA46A68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98" y="159416"/>
            <a:ext cx="10512862" cy="1306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z="3600" dirty="0">
                <a:latin typeface="Calibri" panose="020F0502020204030204" pitchFamily="34" charset="0"/>
                <a:cs typeface="Calibri" panose="020F0502020204030204" pitchFamily="34" charset="0"/>
              </a:rPr>
              <a:t>Reforma parcial de la Constitución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8C882E-3432-1B32-1B21-4D3717A7D732}"/>
              </a:ext>
            </a:extLst>
          </p:cNvPr>
          <p:cNvSpPr txBox="1"/>
          <p:nvPr/>
        </p:nvSpPr>
        <p:spPr>
          <a:xfrm>
            <a:off x="695400" y="812637"/>
            <a:ext cx="9892858" cy="2230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+mn-cs"/>
              </a:rPr>
              <a:t>        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+mn-cs"/>
              </a:rPr>
              <a:t> La reforma no cabe si por la magnitud del cambio se</a:t>
            </a:r>
            <a:r>
              <a:rPr kumimoji="0" lang="es-ES_tradnl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+mn-cs"/>
              </a:rPr>
              <a:t>:</a:t>
            </a:r>
          </a:p>
          <a:p>
            <a:pPr marL="457063" marR="0" lvl="1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+mn-cs"/>
              </a:rPr>
              <a:t>(1) Restringen derechos o garantías</a:t>
            </a:r>
          </a:p>
          <a:p>
            <a:pPr marL="457063" marR="0" lvl="1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+mn-cs"/>
              </a:rPr>
              <a:t>(2) Modifica el procedimiento de reforma de la Constitución</a:t>
            </a:r>
          </a:p>
          <a:p>
            <a:pPr indent="-137" defTabSz="914126">
              <a:spcAft>
                <a:spcPts val="600"/>
              </a:spcAft>
            </a:pPr>
            <a:r>
              <a:rPr kumimoji="0" lang="es-ES_tradnl" sz="199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+mn-cs"/>
              </a:rPr>
              <a:t>Procedimiento</a:t>
            </a:r>
          </a:p>
          <a:p>
            <a:pPr marL="457063" marR="0" lvl="1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procedimiento parlamentario </a:t>
            </a:r>
            <a:r>
              <a:rPr kumimoji="0" lang="es-ES_tradnl" sz="17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r>
              <a:rPr kumimoji="0" lang="es-ES_tradnl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 referéndum ratificatorio.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0AA4F02-DA5D-5349-BDF0-A5AEB566FE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233258"/>
              </p:ext>
            </p:extLst>
          </p:nvPr>
        </p:nvGraphicFramePr>
        <p:xfrm>
          <a:off x="2411228" y="2246231"/>
          <a:ext cx="7632884" cy="4611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3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C54C910-ABED-DB48-BD42-59AA46A68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-336789"/>
            <a:ext cx="10512862" cy="1325218"/>
          </a:xfrm>
        </p:spPr>
        <p:txBody>
          <a:bodyPr>
            <a:normAutofit/>
          </a:bodyPr>
          <a:lstStyle/>
          <a:p>
            <a:r>
              <a:rPr lang="es-ES_tradnl" sz="3600" noProof="0" dirty="0">
                <a:latin typeface="Calibri" panose="020F0502020204030204" pitchFamily="34" charset="0"/>
                <a:cs typeface="Calibri" panose="020F0502020204030204" pitchFamily="34" charset="0"/>
              </a:rPr>
              <a:t>Cambio de Constitución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29A248B-E354-FB3E-C844-C7D0BF508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160934"/>
              </p:ext>
            </p:extLst>
          </p:nvPr>
        </p:nvGraphicFramePr>
        <p:xfrm>
          <a:off x="1631504" y="720372"/>
          <a:ext cx="9438404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F0FDB105-A20F-8CBB-5EC5-496F5156A4A5}"/>
              </a:ext>
            </a:extLst>
          </p:cNvPr>
          <p:cNvSpPr/>
          <p:nvPr/>
        </p:nvSpPr>
        <p:spPr>
          <a:xfrm>
            <a:off x="2639616" y="1509948"/>
            <a:ext cx="2594886" cy="1071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0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C54C910-ABED-DB48-BD42-59AA46A68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64" y="609600"/>
            <a:ext cx="9143538" cy="1066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z="2700" dirty="0">
                <a:latin typeface="Calibri" panose="020F0502020204030204" pitchFamily="34" charset="0"/>
                <a:cs typeface="Calibri" panose="020F0502020204030204" pitchFamily="34" charset="0"/>
              </a:rPr>
              <a:t>Formas en que interviene la Corte Constitucional frente a una propuesta para modificar la Constitución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304F00-9734-2110-F581-560F72278D03}"/>
              </a:ext>
            </a:extLst>
          </p:cNvPr>
          <p:cNvSpPr txBox="1"/>
          <p:nvPr/>
        </p:nvSpPr>
        <p:spPr>
          <a:xfrm>
            <a:off x="1524001" y="1905000"/>
            <a:ext cx="4435564" cy="4088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404040"/>
              </a:buClr>
              <a:buSzPct val="100000"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Ley Orgánica de Garantías Jurisdiccionales y Control Constitucional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7BED7DF-8140-688D-9256-1A099173C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8" t="35000" r="24020" b="50000"/>
          <a:stretch/>
        </p:blipFill>
        <p:spPr>
          <a:xfrm>
            <a:off x="837112" y="3473588"/>
            <a:ext cx="10517777" cy="1895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79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rde con bandas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2126_TF02801098" id="{CABD7FCF-BAF3-4D0A-A9DC-AB80F93E95FB}" vid="{9064BED2-7D56-4E3A-91C9-3E44A8B2FE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373</Words>
  <Application>Microsoft Macintosh PowerPoint</Application>
  <PresentationFormat>Panorámica</PresentationFormat>
  <Paragraphs>55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Euphemia</vt:lpstr>
      <vt:lpstr>Wingdings</vt:lpstr>
      <vt:lpstr>Borde con bandas 16x9</vt:lpstr>
      <vt:lpstr>Simposio Internacional “Los actuales desafíos del derecho y el rol de la Procuraduría General del Estado”</vt:lpstr>
      <vt:lpstr>Mecanismos de modificación a la Constitución</vt:lpstr>
      <vt:lpstr>Enmienda de la Constitución </vt:lpstr>
      <vt:lpstr>Reforma parcial de la Constitución</vt:lpstr>
      <vt:lpstr>Cambio de Constitución</vt:lpstr>
      <vt:lpstr>Formas en que interviene la Corte Constitucional frente a una propuesta para modificar la Constitución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Esteban Polo</dc:creator>
  <cp:lastModifiedBy>Esteban Polo</cp:lastModifiedBy>
  <cp:revision>2</cp:revision>
  <dcterms:created xsi:type="dcterms:W3CDTF">2025-08-25T15:00:09Z</dcterms:created>
  <dcterms:modified xsi:type="dcterms:W3CDTF">2025-08-25T15:46:36Z</dcterms:modified>
</cp:coreProperties>
</file>