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1.jpeg" ContentType="image/jpeg"/>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b="def" i="def"/>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2" name="Shape 132"/>
          <p:cNvSpPr/>
          <p:nvPr>
            <p:ph type="sldImg"/>
          </p:nvPr>
        </p:nvSpPr>
        <p:spPr>
          <a:xfrm>
            <a:off x="1143000" y="685800"/>
            <a:ext cx="4572000" cy="3429000"/>
          </a:xfrm>
          <a:prstGeom prst="rect">
            <a:avLst/>
          </a:prstGeom>
        </p:spPr>
        <p:txBody>
          <a:bodyPr/>
          <a:lstStyle/>
          <a:p>
            <a:pPr/>
          </a:p>
        </p:txBody>
      </p:sp>
      <p:sp>
        <p:nvSpPr>
          <p:cNvPr id="133" name="Shape 13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iseño personalizado">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9" name="Número de diapositiva"/>
          <p:cNvSpPr txBox="1"/>
          <p:nvPr>
            <p:ph type="sldNum" sz="quarter" idx="2"/>
          </p:nvPr>
        </p:nvSpPr>
        <p:spPr>
          <a:xfrm>
            <a:off x="8478981" y="6232199"/>
            <a:ext cx="258620" cy="248302"/>
          </a:xfrm>
          <a:prstGeom prst="rect">
            <a:avLst/>
          </a:prstGeom>
        </p:spPr>
        <p:txBody>
          <a:bodyPr/>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_AND_BODY">
    <p:spTree>
      <p:nvGrpSpPr>
        <p:cNvPr id="1" name=""/>
        <p:cNvGrpSpPr/>
        <p:nvPr/>
      </p:nvGrpSpPr>
      <p:grpSpPr>
        <a:xfrm>
          <a:off x="0" y="0"/>
          <a:ext cx="0" cy="0"/>
          <a:chOff x="0" y="0"/>
          <a:chExt cx="0" cy="0"/>
        </a:xfrm>
      </p:grpSpPr>
      <p:sp>
        <p:nvSpPr>
          <p:cNvPr id="115" name="Texto del título"/>
          <p:cNvSpPr txBox="1"/>
          <p:nvPr>
            <p:ph type="title"/>
          </p:nvPr>
        </p:nvSpPr>
        <p:spPr>
          <a:xfrm>
            <a:off x="1524000" y="1122362"/>
            <a:ext cx="9144000" cy="2387601"/>
          </a:xfrm>
          <a:prstGeom prst="rect">
            <a:avLst/>
          </a:prstGeom>
        </p:spPr>
        <p:txBody>
          <a:bodyPr lIns="45699" tIns="45699" rIns="45699" bIns="45699" anchor="b"/>
          <a:lstStyle>
            <a:lvl1pPr algn="ctr">
              <a:defRPr sz="6000">
                <a:solidFill>
                  <a:srgbClr val="000000"/>
                </a:solidFill>
                <a:latin typeface="+mn-lt"/>
                <a:ea typeface="+mn-ea"/>
                <a:cs typeface="+mn-cs"/>
                <a:sym typeface="Calibri"/>
              </a:defRPr>
            </a:lvl1pPr>
          </a:lstStyle>
          <a:p>
            <a:pPr/>
            <a:r>
              <a:t>Texto del título</a:t>
            </a:r>
          </a:p>
        </p:txBody>
      </p:sp>
      <p:sp>
        <p:nvSpPr>
          <p:cNvPr id="116" name="Nivel de texto 1…"/>
          <p:cNvSpPr txBox="1"/>
          <p:nvPr>
            <p:ph type="body" sz="quarter" idx="1"/>
          </p:nvPr>
        </p:nvSpPr>
        <p:spPr>
          <a:xfrm>
            <a:off x="1524000" y="3602037"/>
            <a:ext cx="9144000" cy="1655766"/>
          </a:xfrm>
          <a:prstGeom prst="rect">
            <a:avLst/>
          </a:prstGeom>
        </p:spPr>
        <p:txBody>
          <a:bodyPr lIns="45699" tIns="45699" rIns="45699" bIns="45699"/>
          <a:lstStyle>
            <a:lvl1pPr marL="0" indent="228600" algn="r">
              <a:buSzTx/>
              <a:buFontTx/>
              <a:buNone/>
              <a:defRPr sz="2400"/>
            </a:lvl1pPr>
            <a:lvl2pPr marL="0" indent="228600" algn="r">
              <a:buSzTx/>
              <a:buFontTx/>
              <a:buNone/>
              <a:defRPr sz="2400"/>
            </a:lvl2pPr>
            <a:lvl3pPr marL="0" indent="228600" algn="r">
              <a:buSzTx/>
              <a:buFontTx/>
              <a:buNone/>
              <a:defRPr sz="2400"/>
            </a:lvl3pPr>
            <a:lvl4pPr marL="0" indent="228600" algn="r">
              <a:buSzTx/>
              <a:buFontTx/>
              <a:buNone/>
              <a:defRPr sz="2400"/>
            </a:lvl4pPr>
            <a:lvl5pPr marL="0" indent="228600" algn="r">
              <a:buSzTx/>
              <a:buFontTx/>
              <a:buNone/>
              <a:defRPr sz="2400"/>
            </a:lvl5pPr>
          </a:lstStyle>
          <a:p>
            <a:pPr/>
            <a:r>
              <a:t>Nivel de texto 1</a:t>
            </a:r>
          </a:p>
          <a:p>
            <a:pPr lvl="1"/>
            <a:r>
              <a:t>Nivel de texto 2</a:t>
            </a:r>
          </a:p>
          <a:p>
            <a:pPr lvl="2"/>
            <a:r>
              <a:t>Nivel de texto 3</a:t>
            </a:r>
          </a:p>
          <a:p>
            <a:pPr lvl="3"/>
            <a:r>
              <a:t>Nivel de texto 4</a:t>
            </a:r>
          </a:p>
          <a:p>
            <a:pPr lvl="4"/>
            <a:r>
              <a:t>Nivel de texto 5</a:t>
            </a:r>
          </a:p>
        </p:txBody>
      </p:sp>
      <p:sp>
        <p:nvSpPr>
          <p:cNvPr id="117" name="Número de diapositiva"/>
          <p:cNvSpPr txBox="1"/>
          <p:nvPr>
            <p:ph type="sldNum" sz="quarter" idx="2"/>
          </p:nvPr>
        </p:nvSpPr>
        <p:spPr>
          <a:xfrm>
            <a:off x="11743216" y="6388636"/>
            <a:ext cx="310077" cy="300553"/>
          </a:xfrm>
          <a:prstGeom prst="rect">
            <a:avLst/>
          </a:prstGeom>
        </p:spPr>
        <p:txBody>
          <a:bodyPr lIns="45699" tIns="45699" rIns="45699" bIns="45699"/>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os objetos">
    <p:spTree>
      <p:nvGrpSpPr>
        <p:cNvPr id="1" name=""/>
        <p:cNvGrpSpPr/>
        <p:nvPr/>
      </p:nvGrpSpPr>
      <p:grpSpPr>
        <a:xfrm>
          <a:off x="0" y="0"/>
          <a:ext cx="0" cy="0"/>
          <a:chOff x="0" y="0"/>
          <a:chExt cx="0" cy="0"/>
        </a:xfrm>
      </p:grpSpPr>
      <p:sp>
        <p:nvSpPr>
          <p:cNvPr id="124" name="Nivel de texto 1…"/>
          <p:cNvSpPr txBox="1"/>
          <p:nvPr>
            <p:ph type="body" sz="half" idx="1"/>
          </p:nvPr>
        </p:nvSpPr>
        <p:spPr>
          <a:xfrm>
            <a:off x="838200" y="1825625"/>
            <a:ext cx="5181600" cy="4351338"/>
          </a:xfrm>
          <a:prstGeom prst="rect">
            <a:avLst/>
          </a:prstGeom>
        </p:spPr>
        <p:txBody>
          <a:bodyPr lIns="45699" tIns="45699" rIns="45699" bIns="45699"/>
          <a:lstStyle>
            <a:lvl1pPr marL="457200" indent="-342900">
              <a:buClr>
                <a:srgbClr val="000000"/>
              </a:buClr>
              <a:buSzPts val="2800"/>
            </a:lvl1pPr>
            <a:lvl2pPr marL="914400" indent="-342900">
              <a:buClr>
                <a:srgbClr val="000000"/>
              </a:buClr>
              <a:buSzPts val="2800"/>
            </a:lvl2pPr>
            <a:lvl3pPr marL="1371600" indent="-342900">
              <a:buClr>
                <a:srgbClr val="000000"/>
              </a:buClr>
              <a:buSzPts val="2800"/>
            </a:lvl3pPr>
            <a:lvl4pPr marL="1828800" indent="-342900">
              <a:buClr>
                <a:srgbClr val="000000"/>
              </a:buClr>
              <a:buSzPts val="2800"/>
            </a:lvl4pPr>
            <a:lvl5pPr marL="2286000" indent="-342900">
              <a:buClr>
                <a:srgbClr val="000000"/>
              </a:buClr>
              <a:buSzPts val="2800"/>
            </a:lvl5pPr>
          </a:lstStyle>
          <a:p>
            <a:pPr/>
            <a:r>
              <a:t>Nivel de texto 1</a:t>
            </a:r>
          </a:p>
          <a:p>
            <a:pPr lvl="1"/>
            <a:r>
              <a:t>Nivel de texto 2</a:t>
            </a:r>
          </a:p>
          <a:p>
            <a:pPr lvl="2"/>
            <a:r>
              <a:t>Nivel de texto 3</a:t>
            </a:r>
          </a:p>
          <a:p>
            <a:pPr lvl="3"/>
            <a:r>
              <a:t>Nivel de texto 4</a:t>
            </a:r>
          </a:p>
          <a:p>
            <a:pPr lvl="4"/>
            <a:r>
              <a:t>Nivel de texto 5</a:t>
            </a:r>
          </a:p>
        </p:txBody>
      </p:sp>
      <p:sp>
        <p:nvSpPr>
          <p:cNvPr id="125" name="Google Shape;23;p15"/>
          <p:cNvSpPr/>
          <p:nvPr/>
        </p:nvSpPr>
        <p:spPr>
          <a:xfrm flipH="1" rot="10800000">
            <a:off x="-63501" y="437543"/>
            <a:ext cx="7321485" cy="850456"/>
          </a:xfrm>
          <a:prstGeom prst="rect">
            <a:avLst/>
          </a:prstGeom>
          <a:solidFill>
            <a:srgbClr val="000000"/>
          </a:solidFill>
          <a:ln w="38100">
            <a:solidFill>
              <a:srgbClr val="FFFFFF"/>
            </a:solidFill>
          </a:ln>
        </p:spPr>
        <p:txBody>
          <a:bodyPr lIns="45718" tIns="45718" rIns="45718" bIns="45718" anchor="ctr"/>
          <a:lstStyle/>
          <a:p>
            <a:pPr>
              <a:defRPr>
                <a:solidFill>
                  <a:srgbClr val="FFFFFF"/>
                </a:solidFill>
                <a:latin typeface="+mn-lt"/>
                <a:ea typeface="+mn-ea"/>
                <a:cs typeface="+mn-cs"/>
                <a:sym typeface="Calibri"/>
              </a:defRPr>
            </a:pPr>
          </a:p>
        </p:txBody>
      </p:sp>
      <p:sp>
        <p:nvSpPr>
          <p:cNvPr id="126" name="Número de diapositiva"/>
          <p:cNvSpPr txBox="1"/>
          <p:nvPr>
            <p:ph type="sldNum" sz="quarter" idx="2"/>
          </p:nvPr>
        </p:nvSpPr>
        <p:spPr>
          <a:xfrm>
            <a:off x="11743216" y="6388636"/>
            <a:ext cx="310077" cy="300553"/>
          </a:xfrm>
          <a:prstGeom prst="rect">
            <a:avLst/>
          </a:prstGeom>
        </p:spPr>
        <p:txBody>
          <a:bodyPr lIns="45699" tIns="45699" rIns="45699" bIns="45699"/>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iapositiva de título">
    <p:spTree>
      <p:nvGrpSpPr>
        <p:cNvPr id="1" name=""/>
        <p:cNvGrpSpPr/>
        <p:nvPr/>
      </p:nvGrpSpPr>
      <p:grpSpPr>
        <a:xfrm>
          <a:off x="0" y="0"/>
          <a:ext cx="0" cy="0"/>
          <a:chOff x="0" y="0"/>
          <a:chExt cx="0" cy="0"/>
        </a:xfrm>
      </p:grpSpPr>
      <p:sp>
        <p:nvSpPr>
          <p:cNvPr id="26" name="Haga clic para modificar el título"/>
          <p:cNvSpPr txBox="1"/>
          <p:nvPr>
            <p:ph type="title" hasCustomPrompt="1"/>
          </p:nvPr>
        </p:nvSpPr>
        <p:spPr>
          <a:xfrm>
            <a:off x="1524000" y="1122362"/>
            <a:ext cx="9144000" cy="2387601"/>
          </a:xfrm>
          <a:prstGeom prst="rect">
            <a:avLst/>
          </a:prstGeom>
        </p:spPr>
        <p:txBody>
          <a:bodyPr anchor="b"/>
          <a:lstStyle>
            <a:lvl1pPr algn="ctr">
              <a:defRPr sz="6000">
                <a:solidFill>
                  <a:srgbClr val="000000"/>
                </a:solidFill>
              </a:defRPr>
            </a:lvl1pPr>
          </a:lstStyle>
          <a:p>
            <a:pPr/>
            <a:r>
              <a:t>Haga clic para modificar el título</a:t>
            </a:r>
          </a:p>
        </p:txBody>
      </p:sp>
      <p:sp>
        <p:nvSpPr>
          <p:cNvPr id="27" name="Nivel de texto 1…"/>
          <p:cNvSpPr txBox="1"/>
          <p:nvPr>
            <p:ph type="body" sz="quarter" idx="1"/>
          </p:nvPr>
        </p:nvSpPr>
        <p:spPr>
          <a:xfrm>
            <a:off x="1524000" y="3602037"/>
            <a:ext cx="9144000" cy="1655765"/>
          </a:xfrm>
          <a:prstGeom prst="rect">
            <a:avLst/>
          </a:prstGeom>
        </p:spPr>
        <p:txBody>
          <a:bodyPr/>
          <a:lstStyle>
            <a:lvl1pPr marL="0" indent="0" algn="r">
              <a:buSzTx/>
              <a:buFontTx/>
              <a:buNone/>
              <a:defRPr sz="2400"/>
            </a:lvl1pPr>
            <a:lvl2pPr marL="0" indent="0" algn="r">
              <a:buSzTx/>
              <a:buFontTx/>
              <a:buNone/>
              <a:defRPr sz="2400"/>
            </a:lvl2pPr>
            <a:lvl3pPr marL="0" indent="0" algn="r">
              <a:buSzTx/>
              <a:buFontTx/>
              <a:buNone/>
              <a:defRPr sz="2400"/>
            </a:lvl3pPr>
            <a:lvl4pPr marL="0" indent="0" algn="r">
              <a:buSzTx/>
              <a:buFontTx/>
              <a:buNone/>
              <a:defRPr sz="2400"/>
            </a:lvl4pPr>
            <a:lvl5pPr marL="0" indent="0" algn="r">
              <a:buSzTx/>
              <a:buFontTx/>
              <a:buNone/>
              <a:defRPr sz="2400"/>
            </a:lvl5pPr>
          </a:lstStyle>
          <a:p>
            <a:pPr/>
            <a:r>
              <a:t>Nivel de texto 1</a:t>
            </a:r>
          </a:p>
          <a:p>
            <a:pPr lvl="1"/>
            <a:r>
              <a:t>Nivel de texto 2</a:t>
            </a:r>
          </a:p>
          <a:p>
            <a:pPr lvl="2"/>
            <a:r>
              <a:t>Nivel de texto 3</a:t>
            </a:r>
          </a:p>
          <a:p>
            <a:pPr lvl="3"/>
            <a:r>
              <a:t>Nivel de texto 4</a:t>
            </a:r>
          </a:p>
          <a:p>
            <a:pPr lvl="4"/>
            <a:r>
              <a:t>Nivel de texto 5</a:t>
            </a:r>
          </a:p>
        </p:txBody>
      </p:sp>
      <p:pic>
        <p:nvPicPr>
          <p:cNvPr id="28" name="Picture 3" descr="Picture 3"/>
          <p:cNvPicPr>
            <a:picLocks noChangeAspect="1"/>
          </p:cNvPicPr>
          <p:nvPr/>
        </p:nvPicPr>
        <p:blipFill>
          <a:blip r:embed="rId2">
            <a:extLst/>
          </a:blip>
          <a:srcRect l="0" t="0" r="0" b="42634"/>
          <a:stretch>
            <a:fillRect/>
          </a:stretch>
        </p:blipFill>
        <p:spPr>
          <a:xfrm>
            <a:off x="9763969" y="5650043"/>
            <a:ext cx="2160003" cy="597518"/>
          </a:xfrm>
          <a:prstGeom prst="rect">
            <a:avLst/>
          </a:prstGeom>
          <a:ln w="12700">
            <a:miter lim="400000"/>
          </a:ln>
        </p:spPr>
      </p:pic>
      <p:sp>
        <p:nvSpPr>
          <p:cNvPr id="29"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Diseño personalizado">
    <p:spTree>
      <p:nvGrpSpPr>
        <p:cNvPr id="1" name=""/>
        <p:cNvGrpSpPr/>
        <p:nvPr/>
      </p:nvGrpSpPr>
      <p:grpSpPr>
        <a:xfrm>
          <a:off x="0" y="0"/>
          <a:ext cx="0" cy="0"/>
          <a:chOff x="0" y="0"/>
          <a:chExt cx="0" cy="0"/>
        </a:xfrm>
      </p:grpSpPr>
      <p:grpSp>
        <p:nvGrpSpPr>
          <p:cNvPr id="43" name="Grupo 4"/>
          <p:cNvGrpSpPr/>
          <p:nvPr/>
        </p:nvGrpSpPr>
        <p:grpSpPr>
          <a:xfrm>
            <a:off x="-9798" y="-5"/>
            <a:ext cx="10872410" cy="6858008"/>
            <a:chOff x="-1" y="-3"/>
            <a:chExt cx="10872409" cy="6858006"/>
          </a:xfrm>
        </p:grpSpPr>
        <p:sp>
          <p:nvSpPr>
            <p:cNvPr id="36" name="Google Shape;24;p3"/>
            <p:cNvSpPr/>
            <p:nvPr/>
          </p:nvSpPr>
          <p:spPr>
            <a:xfrm>
              <a:off x="7139842" y="3257096"/>
              <a:ext cx="1113841" cy="37128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7004" y="0"/>
                  </a:lnTo>
                  <a:lnTo>
                    <a:pt x="21600" y="21600"/>
                  </a:lnTo>
                  <a:close/>
                </a:path>
              </a:pathLst>
            </a:custGeom>
            <a:solidFill>
              <a:srgbClr val="263248"/>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nvGrpSpPr>
            <p:cNvPr id="39" name="Google Shape;25;p3"/>
            <p:cNvGrpSpPr/>
            <p:nvPr/>
          </p:nvGrpSpPr>
          <p:grpSpPr>
            <a:xfrm>
              <a:off x="22881" y="-4"/>
              <a:ext cx="10849528" cy="6858008"/>
              <a:chOff x="-1" y="-2"/>
              <a:chExt cx="10849526" cy="6858007"/>
            </a:xfrm>
          </p:grpSpPr>
          <p:sp>
            <p:nvSpPr>
              <p:cNvPr id="37" name="Google Shape;26;p3"/>
              <p:cNvSpPr/>
              <p:nvPr/>
            </p:nvSpPr>
            <p:spPr>
              <a:xfrm>
                <a:off x="-2" y="9436"/>
                <a:ext cx="4415522" cy="6848569"/>
              </a:xfrm>
              <a:prstGeom prst="rect">
                <a:avLst/>
              </a:prstGeom>
              <a:solidFill>
                <a:srgbClr val="B8B6B7"/>
              </a:solidFill>
              <a:ln w="12700" cap="flat">
                <a:noFill/>
                <a:miter lim="400000"/>
              </a:ln>
              <a:effectLst/>
            </p:spPr>
            <p:txBody>
              <a:bodyPr wrap="square" lIns="45718" tIns="45718" rIns="45718" bIns="45718" numCol="1" anchor="ctr">
                <a:noAutofit/>
              </a:bodyPr>
              <a:lstStyle/>
              <a:p>
                <a:pPr>
                  <a:defRPr>
                    <a:latin typeface="+mn-lt"/>
                    <a:ea typeface="+mn-ea"/>
                    <a:cs typeface="+mn-cs"/>
                    <a:sym typeface="Calibri"/>
                  </a:defRPr>
                </a:pPr>
              </a:p>
            </p:txBody>
          </p:sp>
          <p:sp>
            <p:nvSpPr>
              <p:cNvPr id="38" name="Google Shape;27;p3"/>
              <p:cNvSpPr/>
              <p:nvPr/>
            </p:nvSpPr>
            <p:spPr>
              <a:xfrm flipH="1" rot="10800000">
                <a:off x="4406622" y="-3"/>
                <a:ext cx="6442904" cy="68485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B8B6B7"/>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grpSp>
          <p:nvGrpSpPr>
            <p:cNvPr id="42" name="Google Shape;28;p3"/>
            <p:cNvGrpSpPr/>
            <p:nvPr/>
          </p:nvGrpSpPr>
          <p:grpSpPr>
            <a:xfrm>
              <a:off x="-2" y="3628377"/>
              <a:ext cx="8253686" cy="2539419"/>
              <a:chOff x="0" y="0"/>
              <a:chExt cx="8253685" cy="2539417"/>
            </a:xfrm>
          </p:grpSpPr>
          <p:sp>
            <p:nvSpPr>
              <p:cNvPr id="40" name="Google Shape;29;p3"/>
              <p:cNvSpPr/>
              <p:nvPr/>
            </p:nvSpPr>
            <p:spPr>
              <a:xfrm flipH="1" rot="10800000">
                <a:off x="-1" y="0"/>
                <a:ext cx="5717244" cy="2539363"/>
              </a:xfrm>
              <a:prstGeom prst="rect">
                <a:avLst/>
              </a:prstGeom>
              <a:solidFill>
                <a:srgbClr val="E32013"/>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sp>
            <p:nvSpPr>
              <p:cNvPr id="41" name="Google Shape;30;p3"/>
              <p:cNvSpPr/>
              <p:nvPr/>
            </p:nvSpPr>
            <p:spPr>
              <a:xfrm flipH="1" rot="10800000">
                <a:off x="5714323" y="53"/>
                <a:ext cx="2539362" cy="253936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E32013"/>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grpSp>
      <p:sp>
        <p:nvSpPr>
          <p:cNvPr id="44" name="Haga clic para modificar el título"/>
          <p:cNvSpPr txBox="1"/>
          <p:nvPr>
            <p:ph type="title" hasCustomPrompt="1"/>
          </p:nvPr>
        </p:nvSpPr>
        <p:spPr>
          <a:xfrm>
            <a:off x="599156" y="4086595"/>
            <a:ext cx="5996098" cy="1069577"/>
          </a:xfrm>
          <a:prstGeom prst="rect">
            <a:avLst/>
          </a:prstGeom>
        </p:spPr>
        <p:txBody>
          <a:bodyPr/>
          <a:lstStyle>
            <a:lvl1pPr>
              <a:defRPr sz="3400"/>
            </a:lvl1pPr>
          </a:lstStyle>
          <a:p>
            <a:pPr/>
            <a:r>
              <a:t>Haga clic para modificar el título</a:t>
            </a:r>
          </a:p>
        </p:txBody>
      </p:sp>
      <p:sp>
        <p:nvSpPr>
          <p:cNvPr id="45" name="Nivel de texto 1…"/>
          <p:cNvSpPr txBox="1"/>
          <p:nvPr>
            <p:ph type="body" sz="quarter" idx="1" hasCustomPrompt="1"/>
          </p:nvPr>
        </p:nvSpPr>
        <p:spPr>
          <a:xfrm>
            <a:off x="598487" y="5179767"/>
            <a:ext cx="5157790" cy="482188"/>
          </a:xfrm>
          <a:prstGeom prst="rect">
            <a:avLst/>
          </a:prstGeom>
        </p:spPr>
        <p:txBody>
          <a:bodyPr anchor="b"/>
          <a:lstStyle>
            <a:lvl1pPr marL="0" indent="0">
              <a:buSzTx/>
              <a:buFontTx/>
              <a:buNone/>
              <a:defRPr sz="2400"/>
            </a:lvl1pPr>
            <a:lvl2pPr marL="0" indent="0">
              <a:buSzTx/>
              <a:buFontTx/>
              <a:buNone/>
              <a:defRPr sz="2400"/>
            </a:lvl2pPr>
            <a:lvl3pPr marL="0" indent="0">
              <a:buSzTx/>
              <a:buFontTx/>
              <a:buNone/>
              <a:defRPr sz="2400"/>
            </a:lvl3pPr>
            <a:lvl4pPr marL="0" indent="0">
              <a:buSzTx/>
              <a:buFontTx/>
              <a:buNone/>
              <a:defRPr sz="2400"/>
            </a:lvl4pPr>
            <a:lvl5pPr marL="0" indent="0">
              <a:buSzTx/>
              <a:buFontTx/>
              <a:buNone/>
              <a:defRPr sz="2400"/>
            </a:lvl5pPr>
          </a:lstStyle>
          <a:p>
            <a:pPr/>
            <a:r>
              <a:t>Haga clic para editar el subtítulo </a:t>
            </a:r>
          </a:p>
          <a:p>
            <a:pPr lvl="1"/>
            <a:r>
              <a:t/>
            </a:r>
          </a:p>
          <a:p>
            <a:pPr lvl="2"/>
            <a:r>
              <a:t/>
            </a:r>
          </a:p>
          <a:p>
            <a:pPr lvl="3"/>
            <a:r>
              <a:t/>
            </a:r>
          </a:p>
          <a:p>
            <a:pPr lvl="4"/>
            <a:r>
              <a:t/>
            </a:r>
          </a:p>
        </p:txBody>
      </p:sp>
      <p:pic>
        <p:nvPicPr>
          <p:cNvPr id="46" name="Picture 3" descr="Picture 3"/>
          <p:cNvPicPr>
            <a:picLocks noChangeAspect="1"/>
          </p:cNvPicPr>
          <p:nvPr/>
        </p:nvPicPr>
        <p:blipFill>
          <a:blip r:embed="rId2">
            <a:extLst/>
          </a:blip>
          <a:srcRect l="0" t="0" r="0" b="42634"/>
          <a:stretch>
            <a:fillRect/>
          </a:stretch>
        </p:blipFill>
        <p:spPr>
          <a:xfrm>
            <a:off x="9763969" y="5650043"/>
            <a:ext cx="2160003" cy="597518"/>
          </a:xfrm>
          <a:prstGeom prst="rect">
            <a:avLst/>
          </a:prstGeom>
          <a:ln w="12700">
            <a:miter lim="400000"/>
          </a:ln>
        </p:spPr>
      </p:pic>
      <p:sp>
        <p:nvSpPr>
          <p:cNvPr id="47"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ítulo y objetos">
    <p:spTree>
      <p:nvGrpSpPr>
        <p:cNvPr id="1" name=""/>
        <p:cNvGrpSpPr/>
        <p:nvPr/>
      </p:nvGrpSpPr>
      <p:grpSpPr>
        <a:xfrm>
          <a:off x="0" y="0"/>
          <a:ext cx="0" cy="0"/>
          <a:chOff x="0" y="0"/>
          <a:chExt cx="0" cy="0"/>
        </a:xfrm>
      </p:grpSpPr>
      <p:sp>
        <p:nvSpPr>
          <p:cNvPr id="54" name="Texto del título"/>
          <p:cNvSpPr txBox="1"/>
          <p:nvPr>
            <p:ph type="title"/>
          </p:nvPr>
        </p:nvSpPr>
        <p:spPr>
          <a:prstGeom prst="rect">
            <a:avLst/>
          </a:prstGeom>
        </p:spPr>
        <p:txBody>
          <a:bodyPr/>
          <a:lstStyle/>
          <a:p>
            <a:pPr/>
            <a:r>
              <a:t>Texto del título</a:t>
            </a:r>
          </a:p>
        </p:txBody>
      </p:sp>
      <p:sp>
        <p:nvSpPr>
          <p:cNvPr id="55" name="Nivel de texto 1…"/>
          <p:cNvSpPr txBox="1"/>
          <p:nvPr>
            <p:ph type="body" idx="1"/>
          </p:nvPr>
        </p:nvSpPr>
        <p:spPr>
          <a:prstGeom prst="rect">
            <a:avLst/>
          </a:prstGeom>
        </p:spPr>
        <p:txBody>
          <a:bodyPr/>
          <a:lstStyle/>
          <a:p>
            <a:pPr/>
            <a:r>
              <a:t>Nivel de texto 1</a:t>
            </a:r>
          </a:p>
          <a:p>
            <a:pPr lvl="1"/>
            <a:r>
              <a:t>Nivel de texto 2</a:t>
            </a:r>
          </a:p>
          <a:p>
            <a:pPr lvl="2"/>
            <a:r>
              <a:t>Nivel de texto 3</a:t>
            </a:r>
          </a:p>
          <a:p>
            <a:pPr lvl="3"/>
            <a:r>
              <a:t>Nivel de texto 4</a:t>
            </a:r>
          </a:p>
          <a:p>
            <a:pPr lvl="4"/>
            <a:r>
              <a:t>Nivel de texto 5</a:t>
            </a:r>
          </a:p>
        </p:txBody>
      </p:sp>
      <p:sp>
        <p:nvSpPr>
          <p:cNvPr id="56"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os objetos">
    <p:spTree>
      <p:nvGrpSpPr>
        <p:cNvPr id="1" name=""/>
        <p:cNvGrpSpPr/>
        <p:nvPr/>
      </p:nvGrpSpPr>
      <p:grpSpPr>
        <a:xfrm>
          <a:off x="0" y="0"/>
          <a:ext cx="0" cy="0"/>
          <a:chOff x="0" y="0"/>
          <a:chExt cx="0" cy="0"/>
        </a:xfrm>
      </p:grpSpPr>
      <p:sp>
        <p:nvSpPr>
          <p:cNvPr id="63" name="Nivel de texto 1…"/>
          <p:cNvSpPr txBox="1"/>
          <p:nvPr>
            <p:ph type="body" sz="half" idx="1"/>
          </p:nvPr>
        </p:nvSpPr>
        <p:spPr>
          <a:xfrm>
            <a:off x="838200" y="1825625"/>
            <a:ext cx="5181600" cy="4351338"/>
          </a:xfrm>
          <a:prstGeom prst="rect">
            <a:avLst/>
          </a:prstGeom>
        </p:spPr>
        <p:txBody>
          <a:bodyPr/>
          <a:lstStyle/>
          <a:p>
            <a:pPr/>
            <a:r>
              <a:t>Nivel de texto 1</a:t>
            </a:r>
          </a:p>
          <a:p>
            <a:pPr lvl="1"/>
            <a:r>
              <a:t>Nivel de texto 2</a:t>
            </a:r>
          </a:p>
          <a:p>
            <a:pPr lvl="2"/>
            <a:r>
              <a:t>Nivel de texto 3</a:t>
            </a:r>
          </a:p>
          <a:p>
            <a:pPr lvl="3"/>
            <a:r>
              <a:t>Nivel de texto 4</a:t>
            </a:r>
          </a:p>
          <a:p>
            <a:pPr lvl="4"/>
            <a:r>
              <a:t>Nivel de texto 5</a:t>
            </a:r>
          </a:p>
        </p:txBody>
      </p:sp>
      <p:sp>
        <p:nvSpPr>
          <p:cNvPr id="64" name="Google Shape;83;p6"/>
          <p:cNvSpPr/>
          <p:nvPr/>
        </p:nvSpPr>
        <p:spPr>
          <a:xfrm>
            <a:off x="8816336" y="94594"/>
            <a:ext cx="1029239" cy="3429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7004" y="0"/>
                </a:lnTo>
                <a:lnTo>
                  <a:pt x="21600" y="21600"/>
                </a:lnTo>
                <a:close/>
              </a:path>
            </a:pathLst>
          </a:custGeom>
          <a:solidFill>
            <a:srgbClr val="263248"/>
          </a:solidFill>
          <a:ln w="12700">
            <a:miter lim="400000"/>
          </a:ln>
        </p:spPr>
        <p:txBody>
          <a:bodyPr lIns="45718" tIns="45718" rIns="45718" bIns="45718" anchor="ctr"/>
          <a:lstStyle/>
          <a:p>
            <a:pPr>
              <a:defRPr>
                <a:solidFill>
                  <a:srgbClr val="263248"/>
                </a:solidFill>
                <a:latin typeface="Arvo"/>
                <a:ea typeface="Arvo"/>
                <a:cs typeface="Arvo"/>
                <a:sym typeface="Arvo"/>
              </a:defRPr>
            </a:pPr>
          </a:p>
        </p:txBody>
      </p:sp>
      <p:grpSp>
        <p:nvGrpSpPr>
          <p:cNvPr id="67" name="Google Shape;84;p6"/>
          <p:cNvGrpSpPr/>
          <p:nvPr/>
        </p:nvGrpSpPr>
        <p:grpSpPr>
          <a:xfrm>
            <a:off x="-12" y="2"/>
            <a:ext cx="9395367" cy="1462695"/>
            <a:chOff x="-5" y="1"/>
            <a:chExt cx="9395364" cy="1462693"/>
          </a:xfrm>
        </p:grpSpPr>
        <p:sp>
          <p:nvSpPr>
            <p:cNvPr id="65" name="Google Shape;85;p6"/>
            <p:cNvSpPr/>
            <p:nvPr/>
          </p:nvSpPr>
          <p:spPr>
            <a:xfrm flipH="1" rot="10800000">
              <a:off x="-6" y="2"/>
              <a:ext cx="7557204" cy="1462687"/>
            </a:xfrm>
            <a:prstGeom prst="rect">
              <a:avLst/>
            </a:prstGeom>
            <a:solidFill>
              <a:srgbClr val="C7D3E6"/>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sp>
          <p:nvSpPr>
            <p:cNvPr id="66" name="Google Shape;86;p6"/>
            <p:cNvSpPr/>
            <p:nvPr/>
          </p:nvSpPr>
          <p:spPr>
            <a:xfrm flipH="1" rot="10800000">
              <a:off x="7549554" y="5"/>
              <a:ext cx="1845805" cy="14626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C7D3E6"/>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grpSp>
        <p:nvGrpSpPr>
          <p:cNvPr id="70" name="Google Shape;87;p6"/>
          <p:cNvGrpSpPr/>
          <p:nvPr/>
        </p:nvGrpSpPr>
        <p:grpSpPr>
          <a:xfrm>
            <a:off x="-2" y="437542"/>
            <a:ext cx="9869434" cy="850459"/>
            <a:chOff x="0" y="0"/>
            <a:chExt cx="9869433" cy="850457"/>
          </a:xfrm>
        </p:grpSpPr>
        <p:sp>
          <p:nvSpPr>
            <p:cNvPr id="68" name="Google Shape;88;p6"/>
            <p:cNvSpPr/>
            <p:nvPr/>
          </p:nvSpPr>
          <p:spPr>
            <a:xfrm flipH="1" rot="10800000">
              <a:off x="-1" y="0"/>
              <a:ext cx="8796977" cy="850458"/>
            </a:xfrm>
            <a:prstGeom prst="rect">
              <a:avLst/>
            </a:prstGeom>
            <a:solidFill>
              <a:srgbClr val="E32013"/>
            </a:solidFill>
            <a:ln w="12700" cap="flat">
              <a:noFill/>
              <a:miter lim="400000"/>
            </a:ln>
            <a:effectLst/>
          </p:spPr>
          <p:txBody>
            <a:bodyPr wrap="square" lIns="45718" tIns="45718" rIns="45718" bIns="45718" numCol="1" anchor="ctr">
              <a:noAutofit/>
            </a:bodyPr>
            <a:lstStyle/>
            <a:p>
              <a:pPr>
                <a:defRPr>
                  <a:solidFill>
                    <a:srgbClr val="E32013"/>
                  </a:solidFill>
                  <a:latin typeface="Arvo"/>
                  <a:ea typeface="Arvo"/>
                  <a:cs typeface="Arvo"/>
                  <a:sym typeface="Arvo"/>
                </a:defRPr>
              </a:pPr>
            </a:p>
          </p:txBody>
        </p:sp>
        <p:sp>
          <p:nvSpPr>
            <p:cNvPr id="69" name="Google Shape;89;p6"/>
            <p:cNvSpPr/>
            <p:nvPr/>
          </p:nvSpPr>
          <p:spPr>
            <a:xfrm flipH="1" rot="10800000">
              <a:off x="8792479" y="0"/>
              <a:ext cx="1076954" cy="85045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E32013"/>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sp>
        <p:nvSpPr>
          <p:cNvPr id="71" name="Texto del título"/>
          <p:cNvSpPr txBox="1"/>
          <p:nvPr>
            <p:ph type="title"/>
          </p:nvPr>
        </p:nvSpPr>
        <p:spPr>
          <a:prstGeom prst="rect">
            <a:avLst/>
          </a:prstGeom>
        </p:spPr>
        <p:txBody>
          <a:bodyPr/>
          <a:lstStyle/>
          <a:p>
            <a:pPr/>
            <a:r>
              <a:t>Texto del título</a:t>
            </a:r>
          </a:p>
        </p:txBody>
      </p:sp>
      <p:pic>
        <p:nvPicPr>
          <p:cNvPr id="72" name="Picture 3" descr="Picture 3"/>
          <p:cNvPicPr>
            <a:picLocks noChangeAspect="1"/>
          </p:cNvPicPr>
          <p:nvPr/>
        </p:nvPicPr>
        <p:blipFill>
          <a:blip r:embed="rId2">
            <a:extLst/>
          </a:blip>
          <a:srcRect l="0" t="0" r="0" b="42634"/>
          <a:stretch>
            <a:fillRect/>
          </a:stretch>
        </p:blipFill>
        <p:spPr>
          <a:xfrm>
            <a:off x="9763969" y="5650043"/>
            <a:ext cx="2160003" cy="597518"/>
          </a:xfrm>
          <a:prstGeom prst="rect">
            <a:avLst/>
          </a:prstGeom>
          <a:ln w="12700">
            <a:miter lim="400000"/>
          </a:ln>
        </p:spPr>
      </p:pic>
      <p:sp>
        <p:nvSpPr>
          <p:cNvPr id="73"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En blanco">
    <p:spTree>
      <p:nvGrpSpPr>
        <p:cNvPr id="1" name=""/>
        <p:cNvGrpSpPr/>
        <p:nvPr/>
      </p:nvGrpSpPr>
      <p:grpSpPr>
        <a:xfrm>
          <a:off x="0" y="0"/>
          <a:ext cx="0" cy="0"/>
          <a:chOff x="0" y="0"/>
          <a:chExt cx="0" cy="0"/>
        </a:xfrm>
      </p:grpSpPr>
      <p:pic>
        <p:nvPicPr>
          <p:cNvPr id="80" name="Picture 3" descr="Picture 3"/>
          <p:cNvPicPr>
            <a:picLocks noChangeAspect="1"/>
          </p:cNvPicPr>
          <p:nvPr/>
        </p:nvPicPr>
        <p:blipFill>
          <a:blip r:embed="rId2">
            <a:extLst/>
          </a:blip>
          <a:srcRect l="0" t="0" r="0" b="42634"/>
          <a:stretch>
            <a:fillRect/>
          </a:stretch>
        </p:blipFill>
        <p:spPr>
          <a:xfrm>
            <a:off x="9763969" y="5650043"/>
            <a:ext cx="2160003" cy="597518"/>
          </a:xfrm>
          <a:prstGeom prst="rect">
            <a:avLst/>
          </a:prstGeom>
          <a:ln w="12700">
            <a:miter lim="400000"/>
          </a:ln>
        </p:spPr>
      </p:pic>
      <p:sp>
        <p:nvSpPr>
          <p:cNvPr id="81"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_Diseño personalizado">
    <p:spTree>
      <p:nvGrpSpPr>
        <p:cNvPr id="1" name=""/>
        <p:cNvGrpSpPr/>
        <p:nvPr/>
      </p:nvGrpSpPr>
      <p:grpSpPr>
        <a:xfrm>
          <a:off x="0" y="0"/>
          <a:ext cx="0" cy="0"/>
          <a:chOff x="0" y="0"/>
          <a:chExt cx="0" cy="0"/>
        </a:xfrm>
      </p:grpSpPr>
      <p:pic>
        <p:nvPicPr>
          <p:cNvPr id="88" name="Picture 3" descr="Picture 3"/>
          <p:cNvPicPr>
            <a:picLocks noChangeAspect="1"/>
          </p:cNvPicPr>
          <p:nvPr/>
        </p:nvPicPr>
        <p:blipFill>
          <a:blip r:embed="rId2">
            <a:extLst/>
          </a:blip>
          <a:srcRect l="0" t="0" r="0" b="42634"/>
          <a:stretch>
            <a:fillRect/>
          </a:stretch>
        </p:blipFill>
        <p:spPr>
          <a:xfrm>
            <a:off x="9858970" y="163651"/>
            <a:ext cx="2160003" cy="597515"/>
          </a:xfrm>
          <a:prstGeom prst="rect">
            <a:avLst/>
          </a:prstGeom>
          <a:ln w="12700">
            <a:miter lim="400000"/>
          </a:ln>
        </p:spPr>
      </p:pic>
      <p:sp>
        <p:nvSpPr>
          <p:cNvPr id="89" name="Número de diapositiva"/>
          <p:cNvSpPr txBox="1"/>
          <p:nvPr>
            <p:ph type="sldNum" sz="quarter" idx="2"/>
          </p:nvPr>
        </p:nvSpPr>
        <p:spPr>
          <a:xfrm>
            <a:off x="11095181" y="6414762"/>
            <a:ext cx="258620" cy="248301"/>
          </a:xfrm>
          <a:prstGeom prst="rect">
            <a:avLst/>
          </a:prstGeom>
        </p:spPr>
        <p:txBody>
          <a:bodyPr/>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os objetos">
    <p:spTree>
      <p:nvGrpSpPr>
        <p:cNvPr id="1" name=""/>
        <p:cNvGrpSpPr/>
        <p:nvPr/>
      </p:nvGrpSpPr>
      <p:grpSpPr>
        <a:xfrm>
          <a:off x="0" y="0"/>
          <a:ext cx="0" cy="0"/>
          <a:chOff x="0" y="0"/>
          <a:chExt cx="0" cy="0"/>
        </a:xfrm>
      </p:grpSpPr>
      <p:sp>
        <p:nvSpPr>
          <p:cNvPr id="96" name="Nivel de texto 1…"/>
          <p:cNvSpPr txBox="1"/>
          <p:nvPr>
            <p:ph type="body" sz="half" idx="1"/>
          </p:nvPr>
        </p:nvSpPr>
        <p:spPr>
          <a:xfrm>
            <a:off x="838200" y="1825625"/>
            <a:ext cx="5181600" cy="4351338"/>
          </a:xfrm>
          <a:prstGeom prst="rect">
            <a:avLst/>
          </a:prstGeom>
        </p:spPr>
        <p:txBody>
          <a:bodyPr/>
          <a:lstStyle/>
          <a:p>
            <a:pPr/>
            <a:r>
              <a:t>Nivel de texto 1</a:t>
            </a:r>
          </a:p>
          <a:p>
            <a:pPr lvl="1"/>
            <a:r>
              <a:t>Nivel de texto 2</a:t>
            </a:r>
          </a:p>
          <a:p>
            <a:pPr lvl="2"/>
            <a:r>
              <a:t>Nivel de texto 3</a:t>
            </a:r>
          </a:p>
          <a:p>
            <a:pPr lvl="3"/>
            <a:r>
              <a:t>Nivel de texto 4</a:t>
            </a:r>
          </a:p>
          <a:p>
            <a:pPr lvl="4"/>
            <a:r>
              <a:t>Nivel de texto 5</a:t>
            </a:r>
          </a:p>
        </p:txBody>
      </p:sp>
      <p:sp>
        <p:nvSpPr>
          <p:cNvPr id="97" name="Google Shape;87;p6"/>
          <p:cNvSpPr/>
          <p:nvPr/>
        </p:nvSpPr>
        <p:spPr>
          <a:xfrm flipH="1" rot="10800000">
            <a:off x="-63501" y="437543"/>
            <a:ext cx="7321485" cy="850456"/>
          </a:xfrm>
          <a:prstGeom prst="rect">
            <a:avLst/>
          </a:prstGeom>
          <a:solidFill>
            <a:srgbClr val="000000"/>
          </a:solidFill>
          <a:ln w="38100">
            <a:solidFill>
              <a:srgbClr val="FFFFFF"/>
            </a:solidFill>
          </a:ln>
        </p:spPr>
        <p:txBody>
          <a:bodyPr lIns="45718" tIns="45718" rIns="45718" bIns="45718" anchor="ctr"/>
          <a:lstStyle/>
          <a:p>
            <a:pPr>
              <a:defRPr>
                <a:solidFill>
                  <a:srgbClr val="FFFFFF"/>
                </a:solidFill>
                <a:latin typeface="+mn-lt"/>
                <a:ea typeface="+mn-ea"/>
                <a:cs typeface="+mn-cs"/>
                <a:sym typeface="Calibri"/>
              </a:defRPr>
            </a:pPr>
          </a:p>
        </p:txBody>
      </p:sp>
      <p:sp>
        <p:nvSpPr>
          <p:cNvPr id="98"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ítulo">
    <p:spTree>
      <p:nvGrpSpPr>
        <p:cNvPr id="1" name=""/>
        <p:cNvGrpSpPr/>
        <p:nvPr/>
      </p:nvGrpSpPr>
      <p:grpSpPr>
        <a:xfrm>
          <a:off x="0" y="0"/>
          <a:ext cx="0" cy="0"/>
          <a:chOff x="0" y="0"/>
          <a:chExt cx="0" cy="0"/>
        </a:xfrm>
      </p:grpSpPr>
      <p:sp>
        <p:nvSpPr>
          <p:cNvPr id="105" name="Nivel de texto 1…"/>
          <p:cNvSpPr txBox="1"/>
          <p:nvPr>
            <p:ph type="body" sz="quarter" idx="1"/>
          </p:nvPr>
        </p:nvSpPr>
        <p:spPr>
          <a:xfrm>
            <a:off x="600670" y="5929931"/>
            <a:ext cx="10985504" cy="318492"/>
          </a:xfrm>
          <a:prstGeom prst="rect">
            <a:avLst/>
          </a:prstGeom>
        </p:spPr>
        <p:txBody>
          <a:bodyPr lIns="22849" tIns="22849" rIns="22849" bIns="22849"/>
          <a:lstStyle>
            <a:lvl1pPr marL="0" indent="228600">
              <a:lnSpc>
                <a:spcPct val="100000"/>
              </a:lnSpc>
              <a:spcBef>
                <a:spcPts val="0"/>
              </a:spcBef>
              <a:buSzTx/>
              <a:buFontTx/>
              <a:buNone/>
              <a:defRPr b="1" sz="1700">
                <a:latin typeface="Helvetica Neue"/>
                <a:ea typeface="Helvetica Neue"/>
                <a:cs typeface="Helvetica Neue"/>
                <a:sym typeface="Helvetica Neue"/>
              </a:defRPr>
            </a:lvl1pPr>
            <a:lvl2pPr marL="779688" indent="-208188">
              <a:lnSpc>
                <a:spcPct val="100000"/>
              </a:lnSpc>
              <a:spcBef>
                <a:spcPts val="0"/>
              </a:spcBef>
              <a:buSzPts val="1700"/>
              <a:buFontTx/>
              <a:defRPr b="1" sz="1700">
                <a:latin typeface="Helvetica Neue"/>
                <a:ea typeface="Helvetica Neue"/>
                <a:cs typeface="Helvetica Neue"/>
                <a:sym typeface="Helvetica Neue"/>
              </a:defRPr>
            </a:lvl2pPr>
            <a:lvl3pPr marL="1236889" indent="-208189">
              <a:lnSpc>
                <a:spcPct val="100000"/>
              </a:lnSpc>
              <a:spcBef>
                <a:spcPts val="0"/>
              </a:spcBef>
              <a:buSzPts val="1700"/>
              <a:buFontTx/>
              <a:defRPr b="1" sz="1700">
                <a:latin typeface="Helvetica Neue"/>
                <a:ea typeface="Helvetica Neue"/>
                <a:cs typeface="Helvetica Neue"/>
                <a:sym typeface="Helvetica Neue"/>
              </a:defRPr>
            </a:lvl3pPr>
            <a:lvl4pPr marL="1694089" indent="-208189">
              <a:lnSpc>
                <a:spcPct val="100000"/>
              </a:lnSpc>
              <a:spcBef>
                <a:spcPts val="0"/>
              </a:spcBef>
              <a:buSzPts val="1700"/>
              <a:buFontTx/>
              <a:defRPr b="1" sz="1700">
                <a:latin typeface="Helvetica Neue"/>
                <a:ea typeface="Helvetica Neue"/>
                <a:cs typeface="Helvetica Neue"/>
                <a:sym typeface="Helvetica Neue"/>
              </a:defRPr>
            </a:lvl4pPr>
            <a:lvl5pPr marL="2151289" indent="-208189">
              <a:lnSpc>
                <a:spcPct val="100000"/>
              </a:lnSpc>
              <a:spcBef>
                <a:spcPts val="0"/>
              </a:spcBef>
              <a:buSzPts val="1700"/>
              <a:buFontTx/>
              <a:defRPr b="1" sz="1700">
                <a:latin typeface="Helvetica Neue"/>
                <a:ea typeface="Helvetica Neue"/>
                <a:cs typeface="Helvetica Neue"/>
                <a:sym typeface="Helvetica Neue"/>
              </a:defRPr>
            </a:lvl5pPr>
          </a:lstStyle>
          <a:p>
            <a:pPr/>
            <a:r>
              <a:t>Nivel de texto 1</a:t>
            </a:r>
          </a:p>
          <a:p>
            <a:pPr lvl="1"/>
            <a:r>
              <a:t>Nivel de texto 2</a:t>
            </a:r>
          </a:p>
          <a:p>
            <a:pPr lvl="2"/>
            <a:r>
              <a:t>Nivel de texto 3</a:t>
            </a:r>
          </a:p>
          <a:p>
            <a:pPr lvl="3"/>
            <a:r>
              <a:t>Nivel de texto 4</a:t>
            </a:r>
          </a:p>
          <a:p>
            <a:pPr lvl="4"/>
            <a:r>
              <a:t>Nivel de texto 5</a:t>
            </a:r>
          </a:p>
        </p:txBody>
      </p:sp>
      <p:sp>
        <p:nvSpPr>
          <p:cNvPr id="106" name="Texto del título"/>
          <p:cNvSpPr txBox="1"/>
          <p:nvPr>
            <p:ph type="title"/>
          </p:nvPr>
        </p:nvSpPr>
        <p:spPr>
          <a:xfrm>
            <a:off x="603248" y="1287493"/>
            <a:ext cx="10985504" cy="2324103"/>
          </a:xfrm>
          <a:prstGeom prst="rect">
            <a:avLst/>
          </a:prstGeom>
        </p:spPr>
        <p:txBody>
          <a:bodyPr lIns="25400" tIns="25400" rIns="25400" bIns="25400" anchor="b"/>
          <a:lstStyle>
            <a:lvl1pPr>
              <a:lnSpc>
                <a:spcPct val="80000"/>
              </a:lnSpc>
              <a:defRPr b="1" sz="5800">
                <a:solidFill>
                  <a:srgbClr val="000000"/>
                </a:solidFill>
                <a:latin typeface="Helvetica Neue"/>
                <a:ea typeface="Helvetica Neue"/>
                <a:cs typeface="Helvetica Neue"/>
                <a:sym typeface="Helvetica Neue"/>
              </a:defRPr>
            </a:lvl1pPr>
          </a:lstStyle>
          <a:p>
            <a:pPr/>
            <a:r>
              <a:t>Texto del título</a:t>
            </a:r>
          </a:p>
        </p:txBody>
      </p:sp>
      <p:sp>
        <p:nvSpPr>
          <p:cNvPr id="107" name="Google Shape;28;p16"/>
          <p:cNvSpPr txBox="1"/>
          <p:nvPr>
            <p:ph type="body" sz="quarter" idx="21"/>
          </p:nvPr>
        </p:nvSpPr>
        <p:spPr>
          <a:xfrm>
            <a:off x="600671" y="3611595"/>
            <a:ext cx="10985501" cy="952503"/>
          </a:xfrm>
          <a:prstGeom prst="rect">
            <a:avLst/>
          </a:prstGeom>
        </p:spPr>
        <p:txBody>
          <a:bodyPr lIns="25400" tIns="25400" rIns="25400" bIns="25400"/>
          <a:lstStyle/>
          <a:p>
            <a:pPr/>
          </a:p>
        </p:txBody>
      </p:sp>
      <p:sp>
        <p:nvSpPr>
          <p:cNvPr id="108" name="Número de diapositiva"/>
          <p:cNvSpPr txBox="1"/>
          <p:nvPr>
            <p:ph type="sldNum" sz="quarter" idx="2"/>
          </p:nvPr>
        </p:nvSpPr>
        <p:spPr>
          <a:xfrm>
            <a:off x="5997574" y="6540501"/>
            <a:ext cx="190603" cy="187300"/>
          </a:xfrm>
          <a:prstGeom prst="rect">
            <a:avLst/>
          </a:prstGeom>
        </p:spPr>
        <p:txBody>
          <a:bodyPr lIns="25400" tIns="25400" rIns="25400" bIns="25400" anchor="b"/>
          <a:lstStyle>
            <a:lvl1pPr algn="ctr">
              <a:defRPr sz="900">
                <a:solidFill>
                  <a:srgbClr val="000000"/>
                </a:solidFill>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Google Shape;83;p6"/>
          <p:cNvSpPr/>
          <p:nvPr/>
        </p:nvSpPr>
        <p:spPr>
          <a:xfrm>
            <a:off x="8816336" y="94594"/>
            <a:ext cx="1029239" cy="3429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7004" y="0"/>
                </a:lnTo>
                <a:lnTo>
                  <a:pt x="21600" y="21600"/>
                </a:lnTo>
                <a:close/>
              </a:path>
            </a:pathLst>
          </a:custGeom>
          <a:solidFill>
            <a:srgbClr val="263248"/>
          </a:solidFill>
          <a:ln w="12700">
            <a:miter lim="400000"/>
          </a:ln>
        </p:spPr>
        <p:txBody>
          <a:bodyPr lIns="45718" tIns="45718" rIns="45718" bIns="45718" anchor="ctr"/>
          <a:lstStyle/>
          <a:p>
            <a:pPr>
              <a:defRPr>
                <a:solidFill>
                  <a:srgbClr val="263248"/>
                </a:solidFill>
                <a:latin typeface="Arvo"/>
                <a:ea typeface="Arvo"/>
                <a:cs typeface="Arvo"/>
                <a:sym typeface="Arvo"/>
              </a:defRPr>
            </a:pPr>
          </a:p>
        </p:txBody>
      </p:sp>
      <p:grpSp>
        <p:nvGrpSpPr>
          <p:cNvPr id="5" name="Google Shape;84;p6"/>
          <p:cNvGrpSpPr/>
          <p:nvPr/>
        </p:nvGrpSpPr>
        <p:grpSpPr>
          <a:xfrm>
            <a:off x="-12" y="2"/>
            <a:ext cx="9395367" cy="1462695"/>
            <a:chOff x="-5" y="1"/>
            <a:chExt cx="9395364" cy="1462693"/>
          </a:xfrm>
        </p:grpSpPr>
        <p:sp>
          <p:nvSpPr>
            <p:cNvPr id="3" name="Google Shape;85;p6"/>
            <p:cNvSpPr/>
            <p:nvPr/>
          </p:nvSpPr>
          <p:spPr>
            <a:xfrm flipH="1" rot="10800000">
              <a:off x="-6" y="2"/>
              <a:ext cx="7557204" cy="1462687"/>
            </a:xfrm>
            <a:prstGeom prst="rect">
              <a:avLst/>
            </a:prstGeom>
            <a:solidFill>
              <a:srgbClr val="C7D3E6"/>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sp>
          <p:nvSpPr>
            <p:cNvPr id="4" name="Google Shape;86;p6"/>
            <p:cNvSpPr/>
            <p:nvPr/>
          </p:nvSpPr>
          <p:spPr>
            <a:xfrm flipH="1" rot="10800000">
              <a:off x="7549554" y="5"/>
              <a:ext cx="1845805" cy="14626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C7D3E6"/>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grpSp>
        <p:nvGrpSpPr>
          <p:cNvPr id="8" name="Google Shape;87;p6"/>
          <p:cNvGrpSpPr/>
          <p:nvPr/>
        </p:nvGrpSpPr>
        <p:grpSpPr>
          <a:xfrm>
            <a:off x="-2" y="437542"/>
            <a:ext cx="9869434" cy="850459"/>
            <a:chOff x="0" y="0"/>
            <a:chExt cx="9869433" cy="850457"/>
          </a:xfrm>
        </p:grpSpPr>
        <p:sp>
          <p:nvSpPr>
            <p:cNvPr id="6" name="Google Shape;88;p6"/>
            <p:cNvSpPr/>
            <p:nvPr/>
          </p:nvSpPr>
          <p:spPr>
            <a:xfrm flipH="1" rot="10800000">
              <a:off x="-1" y="0"/>
              <a:ext cx="8796977" cy="850458"/>
            </a:xfrm>
            <a:prstGeom prst="rect">
              <a:avLst/>
            </a:prstGeom>
            <a:solidFill>
              <a:srgbClr val="E32013"/>
            </a:solidFill>
            <a:ln w="12700" cap="flat">
              <a:noFill/>
              <a:miter lim="400000"/>
            </a:ln>
            <a:effectLst/>
          </p:spPr>
          <p:txBody>
            <a:bodyPr wrap="square" lIns="45718" tIns="45718" rIns="45718" bIns="45718" numCol="1" anchor="ctr">
              <a:noAutofit/>
            </a:bodyPr>
            <a:lstStyle/>
            <a:p>
              <a:pPr>
                <a:defRPr>
                  <a:solidFill>
                    <a:srgbClr val="E32013"/>
                  </a:solidFill>
                  <a:latin typeface="Arvo"/>
                  <a:ea typeface="Arvo"/>
                  <a:cs typeface="Arvo"/>
                  <a:sym typeface="Arvo"/>
                </a:defRPr>
              </a:pPr>
            </a:p>
          </p:txBody>
        </p:sp>
        <p:sp>
          <p:nvSpPr>
            <p:cNvPr id="7" name="Google Shape;89;p6"/>
            <p:cNvSpPr/>
            <p:nvPr/>
          </p:nvSpPr>
          <p:spPr>
            <a:xfrm flipH="1" rot="10800000">
              <a:off x="8792479" y="0"/>
              <a:ext cx="1076954" cy="85045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E32013"/>
            </a:solidFill>
            <a:ln w="12700" cap="flat">
              <a:noFill/>
              <a:miter lim="400000"/>
            </a:ln>
            <a:effectLst/>
          </p:spPr>
          <p:txBody>
            <a:bodyPr wrap="square" lIns="45718" tIns="45718" rIns="45718" bIns="45718" numCol="1" anchor="ctr">
              <a:noAutofit/>
            </a:bodyPr>
            <a:lstStyle/>
            <a:p>
              <a:pPr>
                <a:defRPr>
                  <a:latin typeface="Arvo"/>
                  <a:ea typeface="Arvo"/>
                  <a:cs typeface="Arvo"/>
                  <a:sym typeface="Arvo"/>
                </a:defRPr>
              </a:pPr>
            </a:p>
          </p:txBody>
        </p:sp>
      </p:grpSp>
      <p:pic>
        <p:nvPicPr>
          <p:cNvPr id="9" name="Picture 3" descr="Picture 3"/>
          <p:cNvPicPr>
            <a:picLocks noChangeAspect="1"/>
          </p:cNvPicPr>
          <p:nvPr/>
        </p:nvPicPr>
        <p:blipFill>
          <a:blip r:embed="rId2">
            <a:extLst/>
          </a:blip>
          <a:srcRect l="0" t="0" r="0" b="42634"/>
          <a:stretch>
            <a:fillRect/>
          </a:stretch>
        </p:blipFill>
        <p:spPr>
          <a:xfrm>
            <a:off x="9763969" y="5650043"/>
            <a:ext cx="2160003" cy="597518"/>
          </a:xfrm>
          <a:prstGeom prst="rect">
            <a:avLst/>
          </a:prstGeom>
          <a:ln w="12700">
            <a:miter lim="400000"/>
          </a:ln>
        </p:spPr>
      </p:pic>
      <p:sp>
        <p:nvSpPr>
          <p:cNvPr id="10" name="Texto del título"/>
          <p:cNvSpPr txBox="1"/>
          <p:nvPr>
            <p:ph type="title"/>
          </p:nvPr>
        </p:nvSpPr>
        <p:spPr>
          <a:xfrm>
            <a:off x="834734" y="437540"/>
            <a:ext cx="8309514" cy="97635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Texto del título</a:t>
            </a:r>
          </a:p>
        </p:txBody>
      </p:sp>
      <p:sp>
        <p:nvSpPr>
          <p:cNvPr id="11" name="Nivel de texto 1…"/>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Nivel de texto 1</a:t>
            </a:r>
          </a:p>
          <a:p>
            <a:pPr lvl="1"/>
            <a:r>
              <a:t>Nivel de texto 2</a:t>
            </a:r>
          </a:p>
          <a:p>
            <a:pPr lvl="2"/>
            <a:r>
              <a:t>Nivel de texto 3</a:t>
            </a:r>
          </a:p>
          <a:p>
            <a:pPr lvl="3"/>
            <a:r>
              <a:t>Nivel de texto 4</a:t>
            </a:r>
          </a:p>
          <a:p>
            <a:pPr lvl="4"/>
            <a:r>
              <a:t>Nivel de texto 5</a:t>
            </a:r>
          </a:p>
        </p:txBody>
      </p:sp>
      <p:sp>
        <p:nvSpPr>
          <p:cNvPr id="12" name="Número de diapositiva"/>
          <p:cNvSpPr txBox="1"/>
          <p:nvPr>
            <p:ph type="sldNum" sz="quarter" idx="2"/>
          </p:nvPr>
        </p:nvSpPr>
        <p:spPr>
          <a:xfrm>
            <a:off x="11743178" y="6388617"/>
            <a:ext cx="310115" cy="300591"/>
          </a:xfrm>
          <a:prstGeom prst="rect">
            <a:avLst/>
          </a:prstGeom>
          <a:ln w="12700">
            <a:miter lim="400000"/>
          </a:ln>
        </p:spPr>
        <p:txBody>
          <a:bodyPr wrap="none" lIns="45718" tIns="45718" rIns="45718" bIns="45718" anchor="ctr">
            <a:spAutoFit/>
          </a:bodyPr>
          <a:lstStyle>
            <a:lvl1pPr algn="r">
              <a:defRPr sz="1600">
                <a:solidFill>
                  <a:srgbClr val="888888"/>
                </a:solidFill>
                <a:latin typeface="+mn-lt"/>
                <a:ea typeface="+mn-ea"/>
                <a:cs typeface="+mn-cs"/>
                <a:sym typeface="Calibri"/>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3200" u="none">
          <a:solidFill>
            <a:srgbClr val="FFFFFF"/>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png"/><Relationship Id="rId3" Type="http://schemas.openxmlformats.org/officeDocument/2006/relationships/image" Target="../media/image3.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png"/><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Google Shape;59;p1"/>
          <p:cNvSpPr txBox="1"/>
          <p:nvPr>
            <p:ph type="title"/>
          </p:nvPr>
        </p:nvSpPr>
        <p:spPr>
          <a:xfrm>
            <a:off x="1150592" y="1430409"/>
            <a:ext cx="9890816" cy="2366528"/>
          </a:xfrm>
          <a:prstGeom prst="rect">
            <a:avLst/>
          </a:prstGeom>
        </p:spPr>
        <p:txBody>
          <a:bodyPr/>
          <a:lstStyle/>
          <a:p>
            <a:pPr defTabSz="548640">
              <a:defRPr sz="1700">
                <a:latin typeface="Century Gothic"/>
                <a:ea typeface="Century Gothic"/>
                <a:cs typeface="Century Gothic"/>
                <a:sym typeface="Century Gothic"/>
              </a:defRPr>
            </a:pPr>
          </a:p>
          <a:p>
            <a:pPr defTabSz="515720">
              <a:defRPr sz="3300">
                <a:latin typeface="Century Gothic"/>
                <a:ea typeface="Century Gothic"/>
                <a:cs typeface="Century Gothic"/>
                <a:sym typeface="Century Gothic"/>
              </a:defRPr>
            </a:pPr>
            <a:r>
              <a:t>Asesoría Empresarial como Motor de Innovación</a:t>
            </a:r>
          </a:p>
          <a:p>
            <a:pPr defTabSz="548640">
              <a:defRPr b="1" sz="1700" u="sng">
                <a:latin typeface="Century Gothic"/>
                <a:ea typeface="Century Gothic"/>
                <a:cs typeface="Century Gothic"/>
                <a:sym typeface="Century Gothic"/>
              </a:defRPr>
            </a:pPr>
          </a:p>
          <a:p>
            <a:pPr defTabSz="548640">
              <a:defRPr b="1" sz="1700" u="sng">
                <a:latin typeface="Century Gothic"/>
                <a:ea typeface="Century Gothic"/>
                <a:cs typeface="Century Gothic"/>
                <a:sym typeface="Century Gothic"/>
              </a:defRPr>
            </a:pPr>
          </a:p>
          <a:p>
            <a:pPr defTabSz="515720">
              <a:defRPr sz="3300">
                <a:latin typeface="Century Gothic"/>
                <a:ea typeface="Century Gothic"/>
                <a:cs typeface="Century Gothic"/>
                <a:sym typeface="Century Gothic"/>
              </a:defRPr>
            </a:pPr>
            <a:r>
              <a:rPr b="1" sz="1700"/>
              <a:t>Simposio Internacional: </a:t>
            </a:r>
            <a:endParaRPr b="1" sz="1700"/>
          </a:p>
          <a:p>
            <a:pPr defTabSz="515720">
              <a:defRPr sz="3300">
                <a:latin typeface="Century Gothic"/>
                <a:ea typeface="Century Gothic"/>
                <a:cs typeface="Century Gothic"/>
                <a:sym typeface="Century Gothic"/>
              </a:defRPr>
            </a:pPr>
            <a:r>
              <a:rPr b="1" sz="1700"/>
              <a:t>“Los actuales desafíos del derecho y el rol de la Procuraduría General del Estado”</a:t>
            </a:r>
          </a:p>
        </p:txBody>
      </p:sp>
      <p:sp>
        <p:nvSpPr>
          <p:cNvPr id="136" name="Google Shape;60;p1"/>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37" name="Google Shape;61;p1"/>
          <p:cNvSpPr txBox="1"/>
          <p:nvPr/>
        </p:nvSpPr>
        <p:spPr>
          <a:xfrm>
            <a:off x="1936724" y="4922577"/>
            <a:ext cx="8445552" cy="769967"/>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r">
              <a:defRPr sz="2000">
                <a:latin typeface="Century Gothic"/>
                <a:ea typeface="Century Gothic"/>
                <a:cs typeface="Century Gothic"/>
                <a:sym typeface="Century Gothic"/>
              </a:defRPr>
            </a:lvl1pPr>
          </a:lstStyle>
          <a:p>
            <a:pPr/>
            <a:r>
              <a:t>Paúl Noboa Velasco</a:t>
            </a:r>
          </a:p>
        </p:txBody>
      </p:sp>
      <p:pic>
        <p:nvPicPr>
          <p:cNvPr id="138" name="Captura de Pantalla 2023-07-03 a la(s) 10.43.10.png" descr="Captura de Pantalla 2023-07-03 a la(s) 10.43.10.png"/>
          <p:cNvPicPr>
            <a:picLocks noChangeAspect="1"/>
          </p:cNvPicPr>
          <p:nvPr/>
        </p:nvPicPr>
        <p:blipFill>
          <a:blip r:embed="rId2">
            <a:extLst/>
          </a:blip>
          <a:stretch>
            <a:fillRect/>
          </a:stretch>
        </p:blipFill>
        <p:spPr>
          <a:xfrm>
            <a:off x="2223567" y="5031418"/>
            <a:ext cx="1019864" cy="366259"/>
          </a:xfrm>
          <a:prstGeom prst="rect">
            <a:avLst/>
          </a:prstGeom>
          <a:ln w="12700">
            <a:miter lim="400000"/>
          </a:ln>
        </p:spPr>
      </p:pic>
      <p:pic>
        <p:nvPicPr>
          <p:cNvPr id="139" name="Imagen" descr="Imagen"/>
          <p:cNvPicPr>
            <a:picLocks noChangeAspect="1"/>
          </p:cNvPicPr>
          <p:nvPr/>
        </p:nvPicPr>
        <p:blipFill>
          <a:blip r:embed="rId3">
            <a:extLst/>
          </a:blip>
          <a:stretch>
            <a:fillRect/>
          </a:stretch>
        </p:blipFill>
        <p:spPr>
          <a:xfrm>
            <a:off x="3406435" y="5015822"/>
            <a:ext cx="1661832" cy="372053"/>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42" name="Google Shape;82;p3"/>
          <p:cNvSpPr txBox="1"/>
          <p:nvPr/>
        </p:nvSpPr>
        <p:spPr>
          <a:xfrm>
            <a:off x="-736438" y="623335"/>
            <a:ext cx="9156004"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700">
                <a:solidFill>
                  <a:srgbClr val="FFFFFF"/>
                </a:solidFill>
                <a:latin typeface="Century Gothic"/>
                <a:ea typeface="Century Gothic"/>
                <a:cs typeface="Century Gothic"/>
                <a:sym typeface="Century Gothic"/>
              </a:defRPr>
            </a:lvl1pPr>
          </a:lstStyle>
          <a:p>
            <a:pPr/>
            <a:r>
              <a:t>Roadmap</a:t>
            </a:r>
          </a:p>
        </p:txBody>
      </p:sp>
      <p:sp>
        <p:nvSpPr>
          <p:cNvPr id="143" name="Google Shape;105;p4"/>
          <p:cNvSpPr txBox="1"/>
          <p:nvPr/>
        </p:nvSpPr>
        <p:spPr>
          <a:xfrm>
            <a:off x="1101638" y="1859102"/>
            <a:ext cx="9988724" cy="2164160"/>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chor="b">
            <a:normAutofit fontScale="100000" lnSpcReduction="0"/>
          </a:bodyPr>
          <a:lstStyle/>
          <a:p>
            <a:pPr marL="200526" indent="-200526" algn="just">
              <a:spcBef>
                <a:spcPts val="600"/>
              </a:spcBef>
              <a:buSzPct val="100000"/>
              <a:buChar char="-"/>
              <a:defRPr sz="2000">
                <a:latin typeface="Century Gothic"/>
                <a:ea typeface="Century Gothic"/>
                <a:cs typeface="Century Gothic"/>
                <a:sym typeface="Century Gothic"/>
              </a:defRPr>
            </a:pPr>
            <a:r>
              <a:t>Funcionalidad del Derecho para fomentar la innovación</a:t>
            </a:r>
          </a:p>
          <a:p>
            <a:pPr algn="just">
              <a:spcBef>
                <a:spcPts val="600"/>
              </a:spcBef>
              <a:defRPr sz="2000">
                <a:latin typeface="Century Gothic"/>
                <a:ea typeface="Century Gothic"/>
                <a:cs typeface="Century Gothic"/>
                <a:sym typeface="Century Gothic"/>
              </a:defRPr>
            </a:pPr>
          </a:p>
          <a:p>
            <a:pPr marL="200526" indent="-200526" algn="just">
              <a:spcBef>
                <a:spcPts val="600"/>
              </a:spcBef>
              <a:buSzPct val="100000"/>
              <a:buChar char="-"/>
              <a:defRPr sz="2000">
                <a:latin typeface="Century Gothic"/>
                <a:ea typeface="Century Gothic"/>
                <a:cs typeface="Century Gothic"/>
                <a:sym typeface="Century Gothic"/>
              </a:defRPr>
            </a:pPr>
            <a:r>
              <a:t>Pilares de una adecuada asesoría empresarial</a:t>
            </a:r>
          </a:p>
        </p:txBody>
      </p:sp>
      <p:pic>
        <p:nvPicPr>
          <p:cNvPr id="144"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45"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48" name="Google Shape;82;p3"/>
          <p:cNvSpPr txBox="1"/>
          <p:nvPr/>
        </p:nvSpPr>
        <p:spPr>
          <a:xfrm>
            <a:off x="-1023742" y="623335"/>
            <a:ext cx="9156001"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400">
                <a:solidFill>
                  <a:srgbClr val="FFFFFF"/>
                </a:solidFill>
                <a:latin typeface="Century Gothic"/>
                <a:ea typeface="Century Gothic"/>
                <a:cs typeface="Century Gothic"/>
                <a:sym typeface="Century Gothic"/>
              </a:defRPr>
            </a:lvl1pPr>
          </a:lstStyle>
          <a:p>
            <a:pPr/>
            <a:r>
              <a:t>Funcionalidad del Derecho para fomentar la innovación</a:t>
            </a:r>
          </a:p>
        </p:txBody>
      </p:sp>
      <p:pic>
        <p:nvPicPr>
          <p:cNvPr id="149"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50"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
        <p:nvSpPr>
          <p:cNvPr id="151" name="Google Shape;64;p12"/>
          <p:cNvSpPr txBox="1"/>
          <p:nvPr/>
        </p:nvSpPr>
        <p:spPr>
          <a:xfrm>
            <a:off x="1080717" y="1751856"/>
            <a:ext cx="10030565" cy="3354287"/>
          </a:xfrm>
          <a:prstGeom prst="rect">
            <a:avLst/>
          </a:prstGeom>
          <a:ln w="12700">
            <a:miter lim="400000"/>
          </a:ln>
          <a:extLst>
            <a:ext uri="{C572A759-6A51-4108-AA02-DFA0A04FC94B}">
              <ma14:wrappingTextBoxFlag xmlns:ma14="http://schemas.microsoft.com/office/mac/drawingml/2011/main" val="1"/>
            </a:ext>
          </a:extLst>
        </p:spPr>
        <p:txBody>
          <a:bodyPr lIns="91421" tIns="91421" rIns="91421" bIns="91421">
            <a:spAutoFit/>
          </a:bodyPr>
          <a:lstStyle/>
          <a:p>
            <a:pPr algn="just">
              <a:spcBef>
                <a:spcPts val="500"/>
              </a:spcBef>
              <a:defRPr b="1" sz="1400">
                <a:latin typeface="Century Gothic"/>
                <a:ea typeface="Century Gothic"/>
                <a:cs typeface="Century Gothic"/>
                <a:sym typeface="Century Gothic"/>
              </a:defRPr>
            </a:pPr>
            <a:r>
              <a:t>El Derecho debe ser funcional: </a:t>
            </a:r>
            <a:r>
              <a:rPr b="0"/>
              <a:t>Las normas no deben tener como principales beneficiarios a los abogados, sino a los emprendedores y empresarios que requieren un marco flexible que les permita desarrollar sus actividades empresariales. </a:t>
            </a:r>
            <a:endParaRPr b="0"/>
          </a:p>
          <a:p>
            <a:pPr algn="just">
              <a:spcBef>
                <a:spcPts val="500"/>
              </a:spcBef>
              <a:defRPr b="1" sz="1400">
                <a:latin typeface="Century Gothic"/>
                <a:ea typeface="Century Gothic"/>
                <a:cs typeface="Century Gothic"/>
                <a:sym typeface="Century Gothic"/>
              </a:defRPr>
            </a:pPr>
            <a:endParaRPr b="0"/>
          </a:p>
          <a:p>
            <a:pPr algn="just">
              <a:spcBef>
                <a:spcPts val="500"/>
              </a:spcBef>
              <a:defRPr b="1" sz="1400">
                <a:latin typeface="Century Gothic"/>
                <a:ea typeface="Century Gothic"/>
                <a:cs typeface="Century Gothic"/>
                <a:sym typeface="Century Gothic"/>
              </a:defRPr>
            </a:pPr>
            <a:r>
              <a:rPr b="0"/>
              <a:t>¿Cómo se puede conseguir estos objetivos?:</a:t>
            </a:r>
            <a:endParaRPr b="0"/>
          </a:p>
          <a:p>
            <a:pPr algn="just">
              <a:spcBef>
                <a:spcPts val="500"/>
              </a:spcBef>
              <a:defRPr b="1" sz="1400">
                <a:latin typeface="Century Gothic"/>
                <a:ea typeface="Century Gothic"/>
                <a:cs typeface="Century Gothic"/>
                <a:sym typeface="Century Gothic"/>
              </a:defRPr>
            </a:pPr>
            <a:endParaRPr b="0"/>
          </a:p>
          <a:p>
            <a:pPr marL="342899" indent="-342899" algn="just" defTabSz="457200">
              <a:spcBef>
                <a:spcPts val="700"/>
              </a:spcBef>
              <a:buSzPct val="100000"/>
              <a:buFont typeface="Arial"/>
              <a:buChar char="•"/>
              <a:defRPr sz="1400">
                <a:latin typeface="Century Gothic"/>
                <a:ea typeface="Century Gothic"/>
                <a:cs typeface="Century Gothic"/>
                <a:sym typeface="Century Gothic"/>
              </a:defRPr>
            </a:pPr>
            <a:r>
              <a:t>Evitando la hiperregulación que frena emprendimiento e innovación. (Ejemplo: Obligación de presentación de lista Clinton para inscribir un nombramiento societario - requisito derogado).</a:t>
            </a:r>
          </a:p>
          <a:p>
            <a:pPr marL="342899" indent="-342899" algn="just" defTabSz="457200">
              <a:spcBef>
                <a:spcPts val="700"/>
              </a:spcBef>
              <a:buSzPct val="100000"/>
              <a:buFont typeface="Arial"/>
              <a:buChar char="•"/>
              <a:defRPr sz="1400">
                <a:latin typeface="Century Gothic"/>
                <a:ea typeface="Century Gothic"/>
                <a:cs typeface="Century Gothic"/>
                <a:sym typeface="Century Gothic"/>
              </a:defRPr>
            </a:pPr>
            <a:r>
              <a:t>Emitiendo regulaciones en función de riesgos y escalas. (Ejemplos: el artículo 37 de la RGPD de la UE que exige un DPO solamente cuanto exista un tratamiento de datos a gran escala). </a:t>
            </a:r>
          </a:p>
          <a:p>
            <a:pPr algn="just" defTabSz="457200">
              <a:spcBef>
                <a:spcPts val="700"/>
              </a:spcBef>
              <a:defRPr sz="1400">
                <a:latin typeface="Century Gothic"/>
                <a:ea typeface="Century Gothic"/>
                <a:cs typeface="Century Gothic"/>
                <a:sym typeface="Century Gothic"/>
              </a:defRPr>
            </a:pPr>
          </a:p>
          <a:p>
            <a:pPr algn="just" defTabSz="457200">
              <a:spcBef>
                <a:spcPts val="700"/>
              </a:spcBef>
              <a:defRPr sz="1400">
                <a:latin typeface="Century Gothic"/>
                <a:ea typeface="Century Gothic"/>
                <a:cs typeface="Century Gothic"/>
                <a:sym typeface="Century Gothic"/>
              </a:defRPr>
            </a:pPr>
            <a:r>
              <a:t>¿Objetivo?: Cumplimiento razonable + fomento de innovación.</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54" name="Google Shape;82;p3"/>
          <p:cNvSpPr txBox="1"/>
          <p:nvPr/>
        </p:nvSpPr>
        <p:spPr>
          <a:xfrm>
            <a:off x="-1112642" y="623335"/>
            <a:ext cx="9156001"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600">
                <a:solidFill>
                  <a:srgbClr val="FFFFFF"/>
                </a:solidFill>
                <a:latin typeface="Century Gothic"/>
                <a:ea typeface="Century Gothic"/>
                <a:cs typeface="Century Gothic"/>
                <a:sym typeface="Century Gothic"/>
              </a:defRPr>
            </a:lvl1pPr>
          </a:lstStyle>
          <a:p>
            <a:pPr/>
            <a:r>
              <a:t>Pilares de la asesoría empresarial</a:t>
            </a:r>
          </a:p>
        </p:txBody>
      </p:sp>
      <p:pic>
        <p:nvPicPr>
          <p:cNvPr id="155"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56"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
        <p:nvSpPr>
          <p:cNvPr id="157" name="Google Shape;64;p12"/>
          <p:cNvSpPr txBox="1"/>
          <p:nvPr/>
        </p:nvSpPr>
        <p:spPr>
          <a:xfrm>
            <a:off x="2077330" y="5174388"/>
            <a:ext cx="8037340" cy="1325843"/>
          </a:xfrm>
          <a:prstGeom prst="rect">
            <a:avLst/>
          </a:prstGeom>
          <a:ln w="12700">
            <a:miter lim="400000"/>
          </a:ln>
          <a:extLst>
            <a:ext uri="{C572A759-6A51-4108-AA02-DFA0A04FC94B}">
              <ma14:wrappingTextBoxFlag xmlns:ma14="http://schemas.microsoft.com/office/mac/drawingml/2011/main" val="1"/>
            </a:ext>
          </a:extLst>
        </p:spPr>
        <p:txBody>
          <a:bodyPr lIns="91421" tIns="91421" rIns="91421" bIns="91421">
            <a:spAutoFit/>
          </a:bodyPr>
          <a:lstStyle/>
          <a:p>
            <a:pPr algn="ctr" defTabSz="457200">
              <a:defRPr b="1" sz="1600">
                <a:latin typeface="Century Gothic"/>
                <a:ea typeface="Century Gothic"/>
                <a:cs typeface="Century Gothic"/>
                <a:sym typeface="Century Gothic"/>
              </a:defRPr>
            </a:pPr>
            <a:r>
              <a:t>Una asesoría sólida impulsa la innovación empresarial</a:t>
            </a:r>
          </a:p>
          <a:p>
            <a:pPr algn="ctr" defTabSz="457200">
              <a:defRPr b="1" sz="1600">
                <a:latin typeface="Century Gothic"/>
                <a:ea typeface="Century Gothic"/>
                <a:cs typeface="Century Gothic"/>
                <a:sym typeface="Century Gothic"/>
              </a:defRPr>
            </a:pPr>
          </a:p>
          <a:p>
            <a:pPr algn="ctr" defTabSz="457200">
              <a:defRPr sz="800">
                <a:latin typeface="Century Gothic"/>
                <a:ea typeface="Century Gothic"/>
                <a:cs typeface="Century Gothic"/>
                <a:sym typeface="Century Gothic"/>
              </a:defRPr>
            </a:pPr>
            <a:r>
              <a:t>*No lo abordaré para dar paso a las conferencias de mis copanelistas</a:t>
            </a:r>
          </a:p>
          <a:p>
            <a:pPr algn="just" defTabSz="457200">
              <a:defRPr sz="1600">
                <a:latin typeface="Century Gothic"/>
                <a:ea typeface="Century Gothic"/>
                <a:cs typeface="Century Gothic"/>
                <a:sym typeface="Century Gothic"/>
              </a:defRPr>
            </a:pPr>
          </a:p>
        </p:txBody>
      </p:sp>
      <p:grpSp>
        <p:nvGrpSpPr>
          <p:cNvPr id="160" name="Google Shape;161;p22"/>
          <p:cNvGrpSpPr/>
          <p:nvPr/>
        </p:nvGrpSpPr>
        <p:grpSpPr>
          <a:xfrm>
            <a:off x="2575109" y="1264606"/>
            <a:ext cx="4266029" cy="4266029"/>
            <a:chOff x="-1" y="-1"/>
            <a:chExt cx="4266027" cy="4266027"/>
          </a:xfrm>
        </p:grpSpPr>
        <p:sp>
          <p:nvSpPr>
            <p:cNvPr id="158" name="Círculo"/>
            <p:cNvSpPr/>
            <p:nvPr/>
          </p:nvSpPr>
          <p:spPr>
            <a:xfrm>
              <a:off x="-2" y="-2"/>
              <a:ext cx="4266029" cy="4266029"/>
            </a:xfrm>
            <a:prstGeom prst="ellipse">
              <a:avLst/>
            </a:prstGeom>
            <a:solidFill>
              <a:srgbClr val="FFFFFF">
                <a:alpha val="11150"/>
              </a:srgbClr>
            </a:solidFill>
            <a:ln w="12700" cap="flat">
              <a:noFill/>
              <a:miter lim="400000"/>
            </a:ln>
            <a:effectLst/>
          </p:spPr>
          <p:txBody>
            <a:bodyPr wrap="square" lIns="91436" tIns="91436" rIns="91436" bIns="91436" numCol="1" anchor="ctr">
              <a:noAutofit/>
            </a:bodyPr>
            <a:lstStyle/>
            <a:p>
              <a:pPr algn="ctr" defTabSz="1828800">
                <a:defRPr sz="3200">
                  <a:solidFill>
                    <a:srgbClr val="FFFFFF"/>
                  </a:solidFill>
                  <a:latin typeface="Sniglet"/>
                  <a:ea typeface="Sniglet"/>
                  <a:cs typeface="Sniglet"/>
                  <a:sym typeface="Sniglet"/>
                </a:defRPr>
              </a:pPr>
            </a:p>
          </p:txBody>
        </p:sp>
        <p:sp>
          <p:nvSpPr>
            <p:cNvPr id="159" name="Órgano de Administración"/>
            <p:cNvSpPr txBox="1"/>
            <p:nvPr/>
          </p:nvSpPr>
          <p:spPr>
            <a:xfrm>
              <a:off x="1169452" y="1594559"/>
              <a:ext cx="2096143" cy="87368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2842" tIns="182842" rIns="182842" bIns="182842" numCol="1" anchor="ctr">
              <a:spAutoFit/>
            </a:bodyPr>
            <a:lstStyle>
              <a:lvl1pPr algn="ctr" defTabSz="1828800">
                <a:defRPr sz="1600">
                  <a:latin typeface="Century Gothic"/>
                  <a:ea typeface="Century Gothic"/>
                  <a:cs typeface="Century Gothic"/>
                  <a:sym typeface="Century Gothic"/>
                </a:defRPr>
              </a:lvl1pPr>
            </a:lstStyle>
            <a:p>
              <a:pPr/>
              <a:r>
                <a:t>Protección de ideas</a:t>
              </a:r>
            </a:p>
          </p:txBody>
        </p:sp>
      </p:grpSp>
      <p:grpSp>
        <p:nvGrpSpPr>
          <p:cNvPr id="163" name="Google Shape;162;p22"/>
          <p:cNvGrpSpPr/>
          <p:nvPr/>
        </p:nvGrpSpPr>
        <p:grpSpPr>
          <a:xfrm>
            <a:off x="63417" y="1340154"/>
            <a:ext cx="4048509" cy="4048509"/>
            <a:chOff x="-1" y="-1"/>
            <a:chExt cx="4048507" cy="4048507"/>
          </a:xfrm>
        </p:grpSpPr>
        <p:sp>
          <p:nvSpPr>
            <p:cNvPr id="161" name="Círculo"/>
            <p:cNvSpPr/>
            <p:nvPr/>
          </p:nvSpPr>
          <p:spPr>
            <a:xfrm>
              <a:off x="-2" y="-2"/>
              <a:ext cx="4048509" cy="4048509"/>
            </a:xfrm>
            <a:prstGeom prst="ellipse">
              <a:avLst/>
            </a:prstGeom>
            <a:solidFill>
              <a:srgbClr val="FFFFFF">
                <a:alpha val="11150"/>
              </a:srgbClr>
            </a:solidFill>
            <a:ln w="12700" cap="flat">
              <a:noFill/>
              <a:miter lim="400000"/>
            </a:ln>
            <a:effectLst/>
          </p:spPr>
          <p:txBody>
            <a:bodyPr wrap="square" lIns="91436" tIns="91436" rIns="91436" bIns="91436" numCol="1" anchor="ctr">
              <a:noAutofit/>
            </a:bodyPr>
            <a:lstStyle/>
            <a:p>
              <a:pPr algn="ctr" defTabSz="1828800">
                <a:defRPr sz="3200">
                  <a:solidFill>
                    <a:srgbClr val="FFFFFF"/>
                  </a:solidFill>
                  <a:latin typeface="Sniglet"/>
                  <a:ea typeface="Sniglet"/>
                  <a:cs typeface="Sniglet"/>
                  <a:sym typeface="Sniglet"/>
                </a:defRPr>
              </a:pPr>
            </a:p>
          </p:txBody>
        </p:sp>
        <p:sp>
          <p:nvSpPr>
            <p:cNvPr id="162" name="Órgano de Gobierno"/>
            <p:cNvSpPr txBox="1"/>
            <p:nvPr/>
          </p:nvSpPr>
          <p:spPr>
            <a:xfrm>
              <a:off x="1205617" y="1525317"/>
              <a:ext cx="1933840" cy="87734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2842" tIns="182842" rIns="182842" bIns="182842" numCol="1" anchor="ctr">
              <a:noAutofit/>
            </a:bodyPr>
            <a:lstStyle>
              <a:lvl1pPr algn="ctr" defTabSz="1828800">
                <a:defRPr>
                  <a:latin typeface="Century Gothic"/>
                  <a:ea typeface="Century Gothic"/>
                  <a:cs typeface="Century Gothic"/>
                  <a:sym typeface="Century Gothic"/>
                </a:defRPr>
              </a:lvl1pPr>
            </a:lstStyle>
            <a:p>
              <a:pPr/>
              <a:r>
                <a:t>Asesoría societaria</a:t>
              </a:r>
            </a:p>
          </p:txBody>
        </p:sp>
      </p:grpSp>
      <p:grpSp>
        <p:nvGrpSpPr>
          <p:cNvPr id="166" name="Google Shape;163;p22"/>
          <p:cNvGrpSpPr/>
          <p:nvPr/>
        </p:nvGrpSpPr>
        <p:grpSpPr>
          <a:xfrm>
            <a:off x="5316144" y="1632859"/>
            <a:ext cx="3529524" cy="3529524"/>
            <a:chOff x="-1" y="-1"/>
            <a:chExt cx="3529522" cy="3529522"/>
          </a:xfrm>
        </p:grpSpPr>
        <p:sp>
          <p:nvSpPr>
            <p:cNvPr id="164" name="Círculo"/>
            <p:cNvSpPr/>
            <p:nvPr/>
          </p:nvSpPr>
          <p:spPr>
            <a:xfrm>
              <a:off x="-2" y="-2"/>
              <a:ext cx="3529524" cy="3529524"/>
            </a:xfrm>
            <a:prstGeom prst="ellipse">
              <a:avLst/>
            </a:prstGeom>
            <a:solidFill>
              <a:srgbClr val="FFFFFF">
                <a:alpha val="11150"/>
              </a:srgbClr>
            </a:solidFill>
            <a:ln w="12700" cap="flat">
              <a:noFill/>
              <a:miter lim="400000"/>
            </a:ln>
            <a:effectLst/>
          </p:spPr>
          <p:txBody>
            <a:bodyPr wrap="square" lIns="91436" tIns="91436" rIns="91436" bIns="91436" numCol="1" anchor="ctr">
              <a:noAutofit/>
            </a:bodyPr>
            <a:lstStyle/>
            <a:p>
              <a:pPr algn="ctr" defTabSz="1828800">
                <a:defRPr sz="3200">
                  <a:solidFill>
                    <a:srgbClr val="FFFFFF"/>
                  </a:solidFill>
                  <a:latin typeface="Sniglet"/>
                  <a:ea typeface="Sniglet"/>
                  <a:cs typeface="Sniglet"/>
                  <a:sym typeface="Sniglet"/>
                </a:defRPr>
              </a:pPr>
            </a:p>
          </p:txBody>
        </p:sp>
        <p:sp>
          <p:nvSpPr>
            <p:cNvPr id="165" name="Órgano de Fiscalización"/>
            <p:cNvSpPr txBox="1"/>
            <p:nvPr/>
          </p:nvSpPr>
          <p:spPr>
            <a:xfrm>
              <a:off x="971720" y="880720"/>
              <a:ext cx="2157203" cy="164738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2842" tIns="182842" rIns="182842" bIns="182842" numCol="1" anchor="ctr">
              <a:noAutofit/>
            </a:bodyPr>
            <a:lstStyle>
              <a:lvl1pPr algn="ctr" defTabSz="1828800">
                <a:defRPr sz="1500">
                  <a:latin typeface="Century Gothic"/>
                  <a:ea typeface="Century Gothic"/>
                  <a:cs typeface="Century Gothic"/>
                  <a:sym typeface="Century Gothic"/>
                </a:defRPr>
              </a:lvl1pPr>
            </a:lstStyle>
            <a:p>
              <a:pPr/>
              <a:r>
                <a:t>Acompañamiento contractual</a:t>
              </a:r>
            </a:p>
          </p:txBody>
        </p:sp>
      </p:grpSp>
      <p:sp>
        <p:nvSpPr>
          <p:cNvPr id="167" name="Google Shape;166;p22"/>
          <p:cNvSpPr/>
          <p:nvPr/>
        </p:nvSpPr>
        <p:spPr>
          <a:xfrm>
            <a:off x="869790" y="1997323"/>
            <a:ext cx="2751370" cy="266047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1327" y="0"/>
                </a:moveTo>
                <a:lnTo>
                  <a:pt x="10996" y="30"/>
                </a:lnTo>
                <a:lnTo>
                  <a:pt x="10725" y="59"/>
                </a:lnTo>
                <a:lnTo>
                  <a:pt x="10454" y="118"/>
                </a:lnTo>
                <a:lnTo>
                  <a:pt x="10273" y="177"/>
                </a:lnTo>
                <a:lnTo>
                  <a:pt x="10062" y="148"/>
                </a:lnTo>
                <a:lnTo>
                  <a:pt x="9821" y="148"/>
                </a:lnTo>
                <a:lnTo>
                  <a:pt x="9369" y="177"/>
                </a:lnTo>
                <a:lnTo>
                  <a:pt x="8887" y="266"/>
                </a:lnTo>
                <a:lnTo>
                  <a:pt x="8405" y="413"/>
                </a:lnTo>
                <a:lnTo>
                  <a:pt x="7923" y="620"/>
                </a:lnTo>
                <a:lnTo>
                  <a:pt x="7411" y="856"/>
                </a:lnTo>
                <a:lnTo>
                  <a:pt x="6929" y="1121"/>
                </a:lnTo>
                <a:lnTo>
                  <a:pt x="5965" y="1771"/>
                </a:lnTo>
                <a:lnTo>
                  <a:pt x="5483" y="2125"/>
                </a:lnTo>
                <a:lnTo>
                  <a:pt x="5031" y="2508"/>
                </a:lnTo>
                <a:lnTo>
                  <a:pt x="4609" y="2862"/>
                </a:lnTo>
                <a:lnTo>
                  <a:pt x="3826" y="3600"/>
                </a:lnTo>
                <a:lnTo>
                  <a:pt x="3193" y="4308"/>
                </a:lnTo>
                <a:lnTo>
                  <a:pt x="2470" y="5312"/>
                </a:lnTo>
                <a:lnTo>
                  <a:pt x="2561" y="5105"/>
                </a:lnTo>
                <a:lnTo>
                  <a:pt x="2651" y="4898"/>
                </a:lnTo>
                <a:lnTo>
                  <a:pt x="2470" y="5194"/>
                </a:lnTo>
                <a:lnTo>
                  <a:pt x="2259" y="5518"/>
                </a:lnTo>
                <a:lnTo>
                  <a:pt x="2290" y="5577"/>
                </a:lnTo>
                <a:lnTo>
                  <a:pt x="2079" y="5902"/>
                </a:lnTo>
                <a:lnTo>
                  <a:pt x="2259" y="5430"/>
                </a:lnTo>
                <a:lnTo>
                  <a:pt x="1958" y="5961"/>
                </a:lnTo>
                <a:lnTo>
                  <a:pt x="1657" y="6521"/>
                </a:lnTo>
                <a:lnTo>
                  <a:pt x="1416" y="7112"/>
                </a:lnTo>
                <a:lnTo>
                  <a:pt x="1175" y="7702"/>
                </a:lnTo>
                <a:lnTo>
                  <a:pt x="783" y="8912"/>
                </a:lnTo>
                <a:lnTo>
                  <a:pt x="422" y="10062"/>
                </a:lnTo>
                <a:lnTo>
                  <a:pt x="482" y="10092"/>
                </a:lnTo>
                <a:lnTo>
                  <a:pt x="512" y="10151"/>
                </a:lnTo>
                <a:lnTo>
                  <a:pt x="512" y="10210"/>
                </a:lnTo>
                <a:lnTo>
                  <a:pt x="482" y="10298"/>
                </a:lnTo>
                <a:lnTo>
                  <a:pt x="392" y="10446"/>
                </a:lnTo>
                <a:lnTo>
                  <a:pt x="331" y="10505"/>
                </a:lnTo>
                <a:lnTo>
                  <a:pt x="331" y="10948"/>
                </a:lnTo>
                <a:lnTo>
                  <a:pt x="271" y="11302"/>
                </a:lnTo>
                <a:lnTo>
                  <a:pt x="211" y="11685"/>
                </a:lnTo>
                <a:lnTo>
                  <a:pt x="151" y="12157"/>
                </a:lnTo>
                <a:lnTo>
                  <a:pt x="90" y="11980"/>
                </a:lnTo>
                <a:lnTo>
                  <a:pt x="30" y="12453"/>
                </a:lnTo>
                <a:lnTo>
                  <a:pt x="0" y="12984"/>
                </a:lnTo>
                <a:lnTo>
                  <a:pt x="30" y="13544"/>
                </a:lnTo>
                <a:lnTo>
                  <a:pt x="90" y="13780"/>
                </a:lnTo>
                <a:lnTo>
                  <a:pt x="151" y="13958"/>
                </a:lnTo>
                <a:lnTo>
                  <a:pt x="181" y="14282"/>
                </a:lnTo>
                <a:lnTo>
                  <a:pt x="241" y="14636"/>
                </a:lnTo>
                <a:lnTo>
                  <a:pt x="392" y="15315"/>
                </a:lnTo>
                <a:lnTo>
                  <a:pt x="633" y="15964"/>
                </a:lnTo>
                <a:lnTo>
                  <a:pt x="934" y="16613"/>
                </a:lnTo>
                <a:lnTo>
                  <a:pt x="1296" y="17233"/>
                </a:lnTo>
                <a:lnTo>
                  <a:pt x="1687" y="17823"/>
                </a:lnTo>
                <a:lnTo>
                  <a:pt x="2139" y="18354"/>
                </a:lnTo>
                <a:lnTo>
                  <a:pt x="2591" y="18856"/>
                </a:lnTo>
                <a:lnTo>
                  <a:pt x="2892" y="19121"/>
                </a:lnTo>
                <a:lnTo>
                  <a:pt x="3193" y="19387"/>
                </a:lnTo>
                <a:lnTo>
                  <a:pt x="3525" y="19653"/>
                </a:lnTo>
                <a:lnTo>
                  <a:pt x="3856" y="19889"/>
                </a:lnTo>
                <a:lnTo>
                  <a:pt x="4579" y="20302"/>
                </a:lnTo>
                <a:lnTo>
                  <a:pt x="5302" y="20685"/>
                </a:lnTo>
                <a:lnTo>
                  <a:pt x="6085" y="21010"/>
                </a:lnTo>
                <a:lnTo>
                  <a:pt x="6869" y="21246"/>
                </a:lnTo>
                <a:lnTo>
                  <a:pt x="7682" y="21453"/>
                </a:lnTo>
                <a:lnTo>
                  <a:pt x="8495" y="21600"/>
                </a:lnTo>
                <a:lnTo>
                  <a:pt x="8887" y="21600"/>
                </a:lnTo>
                <a:lnTo>
                  <a:pt x="9640" y="21541"/>
                </a:lnTo>
                <a:lnTo>
                  <a:pt x="10574" y="21482"/>
                </a:lnTo>
                <a:lnTo>
                  <a:pt x="11659" y="21364"/>
                </a:lnTo>
                <a:lnTo>
                  <a:pt x="12713" y="21246"/>
                </a:lnTo>
                <a:lnTo>
                  <a:pt x="13647" y="21099"/>
                </a:lnTo>
                <a:lnTo>
                  <a:pt x="14340" y="20951"/>
                </a:lnTo>
                <a:lnTo>
                  <a:pt x="14551" y="20892"/>
                </a:lnTo>
                <a:lnTo>
                  <a:pt x="14671" y="20803"/>
                </a:lnTo>
                <a:lnTo>
                  <a:pt x="15123" y="20626"/>
                </a:lnTo>
                <a:lnTo>
                  <a:pt x="15545" y="20390"/>
                </a:lnTo>
                <a:lnTo>
                  <a:pt x="15304" y="20479"/>
                </a:lnTo>
                <a:lnTo>
                  <a:pt x="16449" y="19682"/>
                </a:lnTo>
                <a:lnTo>
                  <a:pt x="17021" y="19239"/>
                </a:lnTo>
                <a:lnTo>
                  <a:pt x="17593" y="18738"/>
                </a:lnTo>
                <a:lnTo>
                  <a:pt x="17503" y="18885"/>
                </a:lnTo>
                <a:lnTo>
                  <a:pt x="17352" y="19003"/>
                </a:lnTo>
                <a:lnTo>
                  <a:pt x="17684" y="18767"/>
                </a:lnTo>
                <a:lnTo>
                  <a:pt x="17985" y="18472"/>
                </a:lnTo>
                <a:lnTo>
                  <a:pt x="18226" y="18266"/>
                </a:lnTo>
                <a:lnTo>
                  <a:pt x="18256" y="18207"/>
                </a:lnTo>
                <a:lnTo>
                  <a:pt x="18226" y="18207"/>
                </a:lnTo>
                <a:lnTo>
                  <a:pt x="18497" y="18000"/>
                </a:lnTo>
                <a:lnTo>
                  <a:pt x="18738" y="17734"/>
                </a:lnTo>
                <a:lnTo>
                  <a:pt x="18949" y="17440"/>
                </a:lnTo>
                <a:lnTo>
                  <a:pt x="19130" y="17174"/>
                </a:lnTo>
                <a:lnTo>
                  <a:pt x="19070" y="17203"/>
                </a:lnTo>
                <a:lnTo>
                  <a:pt x="19040" y="17203"/>
                </a:lnTo>
                <a:lnTo>
                  <a:pt x="19100" y="17085"/>
                </a:lnTo>
                <a:lnTo>
                  <a:pt x="18889" y="17380"/>
                </a:lnTo>
                <a:lnTo>
                  <a:pt x="19009" y="17233"/>
                </a:lnTo>
                <a:lnTo>
                  <a:pt x="18979" y="17322"/>
                </a:lnTo>
                <a:lnTo>
                  <a:pt x="18798" y="17528"/>
                </a:lnTo>
                <a:lnTo>
                  <a:pt x="18859" y="17410"/>
                </a:lnTo>
                <a:lnTo>
                  <a:pt x="18738" y="17528"/>
                </a:lnTo>
                <a:lnTo>
                  <a:pt x="19100" y="16997"/>
                </a:lnTo>
                <a:lnTo>
                  <a:pt x="19250" y="16731"/>
                </a:lnTo>
                <a:lnTo>
                  <a:pt x="19250" y="16672"/>
                </a:lnTo>
                <a:lnTo>
                  <a:pt x="19220" y="16702"/>
                </a:lnTo>
                <a:lnTo>
                  <a:pt x="19341" y="16554"/>
                </a:lnTo>
                <a:lnTo>
                  <a:pt x="19491" y="16407"/>
                </a:lnTo>
                <a:lnTo>
                  <a:pt x="19763" y="16112"/>
                </a:lnTo>
                <a:lnTo>
                  <a:pt x="19642" y="16407"/>
                </a:lnTo>
                <a:lnTo>
                  <a:pt x="19431" y="16761"/>
                </a:lnTo>
                <a:lnTo>
                  <a:pt x="19040" y="17380"/>
                </a:lnTo>
                <a:lnTo>
                  <a:pt x="19280" y="17056"/>
                </a:lnTo>
                <a:lnTo>
                  <a:pt x="19461" y="16790"/>
                </a:lnTo>
                <a:lnTo>
                  <a:pt x="19793" y="16200"/>
                </a:lnTo>
                <a:lnTo>
                  <a:pt x="19763" y="16230"/>
                </a:lnTo>
                <a:lnTo>
                  <a:pt x="19763" y="16171"/>
                </a:lnTo>
                <a:lnTo>
                  <a:pt x="19853" y="15964"/>
                </a:lnTo>
                <a:lnTo>
                  <a:pt x="20034" y="15639"/>
                </a:lnTo>
                <a:lnTo>
                  <a:pt x="19642" y="16141"/>
                </a:lnTo>
                <a:lnTo>
                  <a:pt x="19672" y="15964"/>
                </a:lnTo>
                <a:lnTo>
                  <a:pt x="19702" y="15758"/>
                </a:lnTo>
                <a:lnTo>
                  <a:pt x="19853" y="15315"/>
                </a:lnTo>
                <a:lnTo>
                  <a:pt x="20064" y="14813"/>
                </a:lnTo>
                <a:lnTo>
                  <a:pt x="20335" y="14252"/>
                </a:lnTo>
                <a:lnTo>
                  <a:pt x="20877" y="13190"/>
                </a:lnTo>
                <a:lnTo>
                  <a:pt x="21118" y="12718"/>
                </a:lnTo>
                <a:lnTo>
                  <a:pt x="21299" y="12305"/>
                </a:lnTo>
                <a:lnTo>
                  <a:pt x="21269" y="12364"/>
                </a:lnTo>
                <a:lnTo>
                  <a:pt x="21299" y="12216"/>
                </a:lnTo>
                <a:lnTo>
                  <a:pt x="21329" y="12187"/>
                </a:lnTo>
                <a:lnTo>
                  <a:pt x="21329" y="12216"/>
                </a:lnTo>
                <a:lnTo>
                  <a:pt x="21359" y="12069"/>
                </a:lnTo>
                <a:lnTo>
                  <a:pt x="21329" y="12157"/>
                </a:lnTo>
                <a:lnTo>
                  <a:pt x="21389" y="11951"/>
                </a:lnTo>
                <a:lnTo>
                  <a:pt x="21450" y="11656"/>
                </a:lnTo>
                <a:lnTo>
                  <a:pt x="21480" y="11390"/>
                </a:lnTo>
                <a:lnTo>
                  <a:pt x="21510" y="11420"/>
                </a:lnTo>
                <a:lnTo>
                  <a:pt x="21540" y="11420"/>
                </a:lnTo>
                <a:lnTo>
                  <a:pt x="21570" y="11243"/>
                </a:lnTo>
                <a:lnTo>
                  <a:pt x="21570" y="10889"/>
                </a:lnTo>
                <a:lnTo>
                  <a:pt x="21600" y="9708"/>
                </a:lnTo>
                <a:lnTo>
                  <a:pt x="21600" y="8912"/>
                </a:lnTo>
                <a:lnTo>
                  <a:pt x="21570" y="8676"/>
                </a:lnTo>
                <a:lnTo>
                  <a:pt x="21570" y="8617"/>
                </a:lnTo>
                <a:lnTo>
                  <a:pt x="21540" y="8617"/>
                </a:lnTo>
                <a:lnTo>
                  <a:pt x="21419" y="8380"/>
                </a:lnTo>
                <a:lnTo>
                  <a:pt x="21239" y="7672"/>
                </a:lnTo>
                <a:lnTo>
                  <a:pt x="21208" y="7377"/>
                </a:lnTo>
                <a:lnTo>
                  <a:pt x="21178" y="7407"/>
                </a:lnTo>
                <a:lnTo>
                  <a:pt x="21178" y="7348"/>
                </a:lnTo>
                <a:lnTo>
                  <a:pt x="21058" y="7170"/>
                </a:lnTo>
                <a:lnTo>
                  <a:pt x="20937" y="6993"/>
                </a:lnTo>
                <a:lnTo>
                  <a:pt x="20606" y="6610"/>
                </a:lnTo>
                <a:lnTo>
                  <a:pt x="20305" y="6226"/>
                </a:lnTo>
                <a:lnTo>
                  <a:pt x="20184" y="6049"/>
                </a:lnTo>
                <a:lnTo>
                  <a:pt x="20124" y="5872"/>
                </a:lnTo>
                <a:lnTo>
                  <a:pt x="20154" y="5931"/>
                </a:lnTo>
                <a:lnTo>
                  <a:pt x="20214" y="5961"/>
                </a:lnTo>
                <a:lnTo>
                  <a:pt x="20184" y="5902"/>
                </a:lnTo>
                <a:lnTo>
                  <a:pt x="20094" y="5784"/>
                </a:lnTo>
                <a:lnTo>
                  <a:pt x="19793" y="5459"/>
                </a:lnTo>
                <a:lnTo>
                  <a:pt x="19491" y="5164"/>
                </a:lnTo>
                <a:lnTo>
                  <a:pt x="19491" y="5282"/>
                </a:lnTo>
                <a:lnTo>
                  <a:pt x="19190" y="4987"/>
                </a:lnTo>
                <a:lnTo>
                  <a:pt x="19280" y="5105"/>
                </a:lnTo>
                <a:lnTo>
                  <a:pt x="19009" y="4810"/>
                </a:lnTo>
                <a:lnTo>
                  <a:pt x="18859" y="4663"/>
                </a:lnTo>
                <a:lnTo>
                  <a:pt x="18919" y="4663"/>
                </a:lnTo>
                <a:lnTo>
                  <a:pt x="19130" y="4840"/>
                </a:lnTo>
                <a:lnTo>
                  <a:pt x="18407" y="4190"/>
                </a:lnTo>
                <a:lnTo>
                  <a:pt x="18557" y="4338"/>
                </a:lnTo>
                <a:lnTo>
                  <a:pt x="18166" y="4072"/>
                </a:lnTo>
                <a:lnTo>
                  <a:pt x="17804" y="3895"/>
                </a:lnTo>
                <a:lnTo>
                  <a:pt x="18075" y="4102"/>
                </a:lnTo>
                <a:lnTo>
                  <a:pt x="18347" y="4308"/>
                </a:lnTo>
                <a:lnTo>
                  <a:pt x="18828" y="4780"/>
                </a:lnTo>
                <a:lnTo>
                  <a:pt x="19280" y="5194"/>
                </a:lnTo>
                <a:lnTo>
                  <a:pt x="19551" y="5400"/>
                </a:lnTo>
                <a:lnTo>
                  <a:pt x="19823" y="5607"/>
                </a:lnTo>
                <a:lnTo>
                  <a:pt x="19612" y="5489"/>
                </a:lnTo>
                <a:lnTo>
                  <a:pt x="19371" y="5312"/>
                </a:lnTo>
                <a:lnTo>
                  <a:pt x="19401" y="5400"/>
                </a:lnTo>
                <a:lnTo>
                  <a:pt x="19461" y="5518"/>
                </a:lnTo>
                <a:lnTo>
                  <a:pt x="19793" y="5990"/>
                </a:lnTo>
                <a:lnTo>
                  <a:pt x="20214" y="6551"/>
                </a:lnTo>
                <a:lnTo>
                  <a:pt x="20184" y="6551"/>
                </a:lnTo>
                <a:lnTo>
                  <a:pt x="20244" y="6581"/>
                </a:lnTo>
                <a:lnTo>
                  <a:pt x="20275" y="6669"/>
                </a:lnTo>
                <a:lnTo>
                  <a:pt x="20335" y="6758"/>
                </a:lnTo>
                <a:lnTo>
                  <a:pt x="20365" y="6787"/>
                </a:lnTo>
                <a:lnTo>
                  <a:pt x="20305" y="6669"/>
                </a:lnTo>
                <a:lnTo>
                  <a:pt x="20516" y="6935"/>
                </a:lnTo>
                <a:lnTo>
                  <a:pt x="20666" y="7082"/>
                </a:lnTo>
                <a:lnTo>
                  <a:pt x="20727" y="7141"/>
                </a:lnTo>
                <a:lnTo>
                  <a:pt x="20757" y="7141"/>
                </a:lnTo>
                <a:lnTo>
                  <a:pt x="20757" y="7082"/>
                </a:lnTo>
                <a:lnTo>
                  <a:pt x="20727" y="6993"/>
                </a:lnTo>
                <a:lnTo>
                  <a:pt x="20847" y="7259"/>
                </a:lnTo>
                <a:lnTo>
                  <a:pt x="20937" y="7525"/>
                </a:lnTo>
                <a:lnTo>
                  <a:pt x="21148" y="8115"/>
                </a:lnTo>
                <a:lnTo>
                  <a:pt x="21299" y="8705"/>
                </a:lnTo>
                <a:lnTo>
                  <a:pt x="21359" y="8912"/>
                </a:lnTo>
                <a:lnTo>
                  <a:pt x="21389" y="9030"/>
                </a:lnTo>
                <a:lnTo>
                  <a:pt x="21359" y="9059"/>
                </a:lnTo>
                <a:lnTo>
                  <a:pt x="21299" y="8971"/>
                </a:lnTo>
                <a:lnTo>
                  <a:pt x="21299" y="9148"/>
                </a:lnTo>
                <a:lnTo>
                  <a:pt x="21329" y="9354"/>
                </a:lnTo>
                <a:lnTo>
                  <a:pt x="21359" y="9354"/>
                </a:lnTo>
                <a:lnTo>
                  <a:pt x="21359" y="9561"/>
                </a:lnTo>
                <a:lnTo>
                  <a:pt x="21299" y="9502"/>
                </a:lnTo>
                <a:lnTo>
                  <a:pt x="21269" y="9443"/>
                </a:lnTo>
                <a:lnTo>
                  <a:pt x="21269" y="9413"/>
                </a:lnTo>
                <a:lnTo>
                  <a:pt x="21299" y="9354"/>
                </a:lnTo>
                <a:lnTo>
                  <a:pt x="21239" y="8971"/>
                </a:lnTo>
                <a:lnTo>
                  <a:pt x="21148" y="8557"/>
                </a:lnTo>
                <a:lnTo>
                  <a:pt x="21269" y="9472"/>
                </a:lnTo>
                <a:lnTo>
                  <a:pt x="21299" y="9944"/>
                </a:lnTo>
                <a:lnTo>
                  <a:pt x="21299" y="10417"/>
                </a:lnTo>
                <a:lnTo>
                  <a:pt x="21269" y="10859"/>
                </a:lnTo>
                <a:lnTo>
                  <a:pt x="21208" y="11331"/>
                </a:lnTo>
                <a:lnTo>
                  <a:pt x="21118" y="11744"/>
                </a:lnTo>
                <a:lnTo>
                  <a:pt x="20967" y="12187"/>
                </a:lnTo>
                <a:lnTo>
                  <a:pt x="21028" y="12069"/>
                </a:lnTo>
                <a:lnTo>
                  <a:pt x="21058" y="12069"/>
                </a:lnTo>
                <a:lnTo>
                  <a:pt x="21028" y="12276"/>
                </a:lnTo>
                <a:lnTo>
                  <a:pt x="20937" y="12571"/>
                </a:lnTo>
                <a:lnTo>
                  <a:pt x="20907" y="12659"/>
                </a:lnTo>
                <a:lnTo>
                  <a:pt x="20847" y="12718"/>
                </a:lnTo>
                <a:lnTo>
                  <a:pt x="20847" y="12689"/>
                </a:lnTo>
                <a:lnTo>
                  <a:pt x="20787" y="12866"/>
                </a:lnTo>
                <a:lnTo>
                  <a:pt x="20576" y="13456"/>
                </a:lnTo>
                <a:lnTo>
                  <a:pt x="20335" y="14164"/>
                </a:lnTo>
                <a:lnTo>
                  <a:pt x="20034" y="14784"/>
                </a:lnTo>
                <a:lnTo>
                  <a:pt x="19702" y="15344"/>
                </a:lnTo>
                <a:lnTo>
                  <a:pt x="19371" y="15935"/>
                </a:lnTo>
                <a:lnTo>
                  <a:pt x="18979" y="16495"/>
                </a:lnTo>
                <a:lnTo>
                  <a:pt x="18588" y="17026"/>
                </a:lnTo>
                <a:lnTo>
                  <a:pt x="18166" y="17528"/>
                </a:lnTo>
                <a:lnTo>
                  <a:pt x="17684" y="18030"/>
                </a:lnTo>
                <a:lnTo>
                  <a:pt x="17202" y="18502"/>
                </a:lnTo>
                <a:lnTo>
                  <a:pt x="16660" y="18885"/>
                </a:lnTo>
                <a:lnTo>
                  <a:pt x="15635" y="19535"/>
                </a:lnTo>
                <a:lnTo>
                  <a:pt x="14219" y="20420"/>
                </a:lnTo>
                <a:lnTo>
                  <a:pt x="14249" y="20390"/>
                </a:lnTo>
                <a:lnTo>
                  <a:pt x="14280" y="20361"/>
                </a:lnTo>
                <a:lnTo>
                  <a:pt x="14400" y="20272"/>
                </a:lnTo>
                <a:lnTo>
                  <a:pt x="14581" y="20184"/>
                </a:lnTo>
                <a:lnTo>
                  <a:pt x="14008" y="20449"/>
                </a:lnTo>
                <a:lnTo>
                  <a:pt x="13768" y="20567"/>
                </a:lnTo>
                <a:lnTo>
                  <a:pt x="13707" y="20567"/>
                </a:lnTo>
                <a:lnTo>
                  <a:pt x="13768" y="20538"/>
                </a:lnTo>
                <a:lnTo>
                  <a:pt x="13285" y="20656"/>
                </a:lnTo>
                <a:lnTo>
                  <a:pt x="12773" y="20745"/>
                </a:lnTo>
                <a:lnTo>
                  <a:pt x="12261" y="20803"/>
                </a:lnTo>
                <a:lnTo>
                  <a:pt x="11749" y="20862"/>
                </a:lnTo>
                <a:lnTo>
                  <a:pt x="10725" y="20951"/>
                </a:lnTo>
                <a:lnTo>
                  <a:pt x="9821" y="21069"/>
                </a:lnTo>
                <a:lnTo>
                  <a:pt x="9610" y="21069"/>
                </a:lnTo>
                <a:lnTo>
                  <a:pt x="9369" y="21039"/>
                </a:lnTo>
                <a:lnTo>
                  <a:pt x="8887" y="20922"/>
                </a:lnTo>
                <a:lnTo>
                  <a:pt x="8435" y="20803"/>
                </a:lnTo>
                <a:lnTo>
                  <a:pt x="8224" y="20774"/>
                </a:lnTo>
                <a:lnTo>
                  <a:pt x="8013" y="20774"/>
                </a:lnTo>
                <a:lnTo>
                  <a:pt x="8164" y="20951"/>
                </a:lnTo>
                <a:lnTo>
                  <a:pt x="8134" y="20980"/>
                </a:lnTo>
                <a:lnTo>
                  <a:pt x="8043" y="20951"/>
                </a:lnTo>
                <a:lnTo>
                  <a:pt x="7772" y="20892"/>
                </a:lnTo>
                <a:lnTo>
                  <a:pt x="7592" y="20803"/>
                </a:lnTo>
                <a:lnTo>
                  <a:pt x="7742" y="20774"/>
                </a:lnTo>
                <a:lnTo>
                  <a:pt x="7893" y="20833"/>
                </a:lnTo>
                <a:lnTo>
                  <a:pt x="7923" y="20774"/>
                </a:lnTo>
                <a:lnTo>
                  <a:pt x="7923" y="20745"/>
                </a:lnTo>
                <a:lnTo>
                  <a:pt x="7893" y="20715"/>
                </a:lnTo>
                <a:lnTo>
                  <a:pt x="7833" y="20685"/>
                </a:lnTo>
                <a:lnTo>
                  <a:pt x="7712" y="20715"/>
                </a:lnTo>
                <a:lnTo>
                  <a:pt x="7562" y="20745"/>
                </a:lnTo>
                <a:lnTo>
                  <a:pt x="7351" y="20774"/>
                </a:lnTo>
                <a:lnTo>
                  <a:pt x="7501" y="20715"/>
                </a:lnTo>
                <a:lnTo>
                  <a:pt x="7049" y="20626"/>
                </a:lnTo>
                <a:lnTo>
                  <a:pt x="6688" y="20538"/>
                </a:lnTo>
                <a:lnTo>
                  <a:pt x="6387" y="20420"/>
                </a:lnTo>
                <a:lnTo>
                  <a:pt x="6085" y="20272"/>
                </a:lnTo>
                <a:lnTo>
                  <a:pt x="6296" y="20331"/>
                </a:lnTo>
                <a:lnTo>
                  <a:pt x="6116" y="20243"/>
                </a:lnTo>
                <a:lnTo>
                  <a:pt x="6055" y="20272"/>
                </a:lnTo>
                <a:lnTo>
                  <a:pt x="6116" y="20302"/>
                </a:lnTo>
                <a:lnTo>
                  <a:pt x="5905" y="20302"/>
                </a:lnTo>
                <a:lnTo>
                  <a:pt x="5694" y="20243"/>
                </a:lnTo>
                <a:lnTo>
                  <a:pt x="5513" y="20184"/>
                </a:lnTo>
                <a:lnTo>
                  <a:pt x="5332" y="20066"/>
                </a:lnTo>
                <a:lnTo>
                  <a:pt x="5423" y="20036"/>
                </a:lnTo>
                <a:lnTo>
                  <a:pt x="5513" y="20066"/>
                </a:lnTo>
                <a:lnTo>
                  <a:pt x="4850" y="19771"/>
                </a:lnTo>
                <a:lnTo>
                  <a:pt x="4669" y="19653"/>
                </a:lnTo>
                <a:lnTo>
                  <a:pt x="4700" y="19682"/>
                </a:lnTo>
                <a:lnTo>
                  <a:pt x="4398" y="19564"/>
                </a:lnTo>
                <a:lnTo>
                  <a:pt x="4127" y="19417"/>
                </a:lnTo>
                <a:lnTo>
                  <a:pt x="3946" y="19298"/>
                </a:lnTo>
                <a:lnTo>
                  <a:pt x="3916" y="19239"/>
                </a:lnTo>
                <a:lnTo>
                  <a:pt x="3886" y="19181"/>
                </a:lnTo>
                <a:lnTo>
                  <a:pt x="3736" y="19062"/>
                </a:lnTo>
                <a:lnTo>
                  <a:pt x="3555" y="18915"/>
                </a:lnTo>
                <a:lnTo>
                  <a:pt x="3163" y="18531"/>
                </a:lnTo>
                <a:lnTo>
                  <a:pt x="3374" y="18620"/>
                </a:lnTo>
                <a:lnTo>
                  <a:pt x="3013" y="18325"/>
                </a:lnTo>
                <a:lnTo>
                  <a:pt x="2621" y="18000"/>
                </a:lnTo>
                <a:lnTo>
                  <a:pt x="2410" y="17794"/>
                </a:lnTo>
                <a:lnTo>
                  <a:pt x="2229" y="17557"/>
                </a:lnTo>
                <a:lnTo>
                  <a:pt x="1988" y="17233"/>
                </a:lnTo>
                <a:lnTo>
                  <a:pt x="2049" y="17322"/>
                </a:lnTo>
                <a:lnTo>
                  <a:pt x="1928" y="17174"/>
                </a:lnTo>
                <a:lnTo>
                  <a:pt x="1747" y="16967"/>
                </a:lnTo>
                <a:lnTo>
                  <a:pt x="1687" y="16879"/>
                </a:lnTo>
                <a:lnTo>
                  <a:pt x="1627" y="16849"/>
                </a:lnTo>
                <a:lnTo>
                  <a:pt x="1717" y="17085"/>
                </a:lnTo>
                <a:lnTo>
                  <a:pt x="2019" y="17499"/>
                </a:lnTo>
                <a:lnTo>
                  <a:pt x="2139" y="17705"/>
                </a:lnTo>
                <a:lnTo>
                  <a:pt x="1988" y="17587"/>
                </a:lnTo>
                <a:lnTo>
                  <a:pt x="1898" y="17469"/>
                </a:lnTo>
                <a:lnTo>
                  <a:pt x="1928" y="17528"/>
                </a:lnTo>
                <a:lnTo>
                  <a:pt x="1898" y="17499"/>
                </a:lnTo>
                <a:lnTo>
                  <a:pt x="1717" y="17262"/>
                </a:lnTo>
                <a:lnTo>
                  <a:pt x="1597" y="17115"/>
                </a:lnTo>
                <a:lnTo>
                  <a:pt x="1506" y="16938"/>
                </a:lnTo>
                <a:lnTo>
                  <a:pt x="1446" y="16790"/>
                </a:lnTo>
                <a:lnTo>
                  <a:pt x="1446" y="16761"/>
                </a:lnTo>
                <a:lnTo>
                  <a:pt x="1476" y="16702"/>
                </a:lnTo>
                <a:lnTo>
                  <a:pt x="1627" y="16967"/>
                </a:lnTo>
                <a:lnTo>
                  <a:pt x="1506" y="16672"/>
                </a:lnTo>
                <a:lnTo>
                  <a:pt x="1446" y="16584"/>
                </a:lnTo>
                <a:lnTo>
                  <a:pt x="1326" y="16348"/>
                </a:lnTo>
                <a:lnTo>
                  <a:pt x="1326" y="16318"/>
                </a:lnTo>
                <a:lnTo>
                  <a:pt x="1205" y="16112"/>
                </a:lnTo>
                <a:lnTo>
                  <a:pt x="1084" y="15846"/>
                </a:lnTo>
                <a:lnTo>
                  <a:pt x="1145" y="16141"/>
                </a:lnTo>
                <a:lnTo>
                  <a:pt x="1084" y="16023"/>
                </a:lnTo>
                <a:lnTo>
                  <a:pt x="1024" y="15905"/>
                </a:lnTo>
                <a:lnTo>
                  <a:pt x="1024" y="15669"/>
                </a:lnTo>
                <a:lnTo>
                  <a:pt x="1145" y="15876"/>
                </a:lnTo>
                <a:lnTo>
                  <a:pt x="1235" y="16112"/>
                </a:lnTo>
                <a:lnTo>
                  <a:pt x="1024" y="15492"/>
                </a:lnTo>
                <a:lnTo>
                  <a:pt x="1235" y="15876"/>
                </a:lnTo>
                <a:lnTo>
                  <a:pt x="1024" y="15315"/>
                </a:lnTo>
                <a:lnTo>
                  <a:pt x="1145" y="15433"/>
                </a:lnTo>
                <a:lnTo>
                  <a:pt x="1205" y="15462"/>
                </a:lnTo>
                <a:lnTo>
                  <a:pt x="1265" y="15492"/>
                </a:lnTo>
                <a:lnTo>
                  <a:pt x="1296" y="15610"/>
                </a:lnTo>
                <a:lnTo>
                  <a:pt x="1235" y="15315"/>
                </a:lnTo>
                <a:lnTo>
                  <a:pt x="1115" y="14990"/>
                </a:lnTo>
                <a:lnTo>
                  <a:pt x="843" y="14252"/>
                </a:lnTo>
                <a:lnTo>
                  <a:pt x="693" y="13721"/>
                </a:lnTo>
                <a:lnTo>
                  <a:pt x="542" y="13102"/>
                </a:lnTo>
                <a:lnTo>
                  <a:pt x="603" y="13161"/>
                </a:lnTo>
                <a:lnTo>
                  <a:pt x="633" y="13131"/>
                </a:lnTo>
                <a:lnTo>
                  <a:pt x="663" y="13161"/>
                </a:lnTo>
                <a:lnTo>
                  <a:pt x="723" y="13190"/>
                </a:lnTo>
                <a:lnTo>
                  <a:pt x="693" y="12600"/>
                </a:lnTo>
                <a:lnTo>
                  <a:pt x="663" y="11980"/>
                </a:lnTo>
                <a:lnTo>
                  <a:pt x="693" y="11390"/>
                </a:lnTo>
                <a:lnTo>
                  <a:pt x="753" y="11125"/>
                </a:lnTo>
                <a:lnTo>
                  <a:pt x="783" y="10889"/>
                </a:lnTo>
                <a:lnTo>
                  <a:pt x="904" y="10269"/>
                </a:lnTo>
                <a:lnTo>
                  <a:pt x="904" y="10387"/>
                </a:lnTo>
                <a:lnTo>
                  <a:pt x="934" y="10475"/>
                </a:lnTo>
                <a:lnTo>
                  <a:pt x="934" y="10151"/>
                </a:lnTo>
                <a:lnTo>
                  <a:pt x="964" y="9826"/>
                </a:lnTo>
                <a:lnTo>
                  <a:pt x="1084" y="9148"/>
                </a:lnTo>
                <a:lnTo>
                  <a:pt x="1235" y="8469"/>
                </a:lnTo>
                <a:lnTo>
                  <a:pt x="1476" y="7820"/>
                </a:lnTo>
                <a:lnTo>
                  <a:pt x="1777" y="7141"/>
                </a:lnTo>
                <a:lnTo>
                  <a:pt x="2109" y="6521"/>
                </a:lnTo>
                <a:lnTo>
                  <a:pt x="2500" y="5902"/>
                </a:lnTo>
                <a:lnTo>
                  <a:pt x="2922" y="5282"/>
                </a:lnTo>
                <a:lnTo>
                  <a:pt x="3374" y="4721"/>
                </a:lnTo>
                <a:lnTo>
                  <a:pt x="3856" y="4161"/>
                </a:lnTo>
                <a:lnTo>
                  <a:pt x="4398" y="3659"/>
                </a:lnTo>
                <a:lnTo>
                  <a:pt x="4910" y="3158"/>
                </a:lnTo>
                <a:lnTo>
                  <a:pt x="5483" y="2715"/>
                </a:lnTo>
                <a:lnTo>
                  <a:pt x="6055" y="2331"/>
                </a:lnTo>
                <a:lnTo>
                  <a:pt x="6628" y="1977"/>
                </a:lnTo>
                <a:lnTo>
                  <a:pt x="7200" y="1682"/>
                </a:lnTo>
                <a:lnTo>
                  <a:pt x="6899" y="1948"/>
                </a:lnTo>
                <a:lnTo>
                  <a:pt x="7230" y="1712"/>
                </a:lnTo>
                <a:lnTo>
                  <a:pt x="7441" y="1594"/>
                </a:lnTo>
                <a:lnTo>
                  <a:pt x="8104" y="1298"/>
                </a:lnTo>
                <a:lnTo>
                  <a:pt x="7923" y="1298"/>
                </a:lnTo>
                <a:lnTo>
                  <a:pt x="8194" y="1180"/>
                </a:lnTo>
                <a:lnTo>
                  <a:pt x="8586" y="1003"/>
                </a:lnTo>
                <a:lnTo>
                  <a:pt x="8495" y="1121"/>
                </a:lnTo>
                <a:lnTo>
                  <a:pt x="8586" y="1121"/>
                </a:lnTo>
                <a:lnTo>
                  <a:pt x="8586" y="1151"/>
                </a:lnTo>
                <a:lnTo>
                  <a:pt x="8556" y="1180"/>
                </a:lnTo>
                <a:lnTo>
                  <a:pt x="9038" y="1033"/>
                </a:lnTo>
                <a:lnTo>
                  <a:pt x="9459" y="856"/>
                </a:lnTo>
                <a:lnTo>
                  <a:pt x="9911" y="708"/>
                </a:lnTo>
                <a:lnTo>
                  <a:pt x="10152" y="649"/>
                </a:lnTo>
                <a:lnTo>
                  <a:pt x="10424" y="620"/>
                </a:lnTo>
                <a:lnTo>
                  <a:pt x="10393" y="649"/>
                </a:lnTo>
                <a:lnTo>
                  <a:pt x="10514" y="620"/>
                </a:lnTo>
                <a:lnTo>
                  <a:pt x="10936" y="561"/>
                </a:lnTo>
                <a:lnTo>
                  <a:pt x="11448" y="443"/>
                </a:lnTo>
                <a:lnTo>
                  <a:pt x="11809" y="354"/>
                </a:lnTo>
                <a:lnTo>
                  <a:pt x="11809" y="443"/>
                </a:lnTo>
                <a:lnTo>
                  <a:pt x="13075" y="384"/>
                </a:lnTo>
                <a:lnTo>
                  <a:pt x="13255" y="325"/>
                </a:lnTo>
                <a:lnTo>
                  <a:pt x="13315" y="354"/>
                </a:lnTo>
                <a:lnTo>
                  <a:pt x="13255" y="384"/>
                </a:lnTo>
                <a:lnTo>
                  <a:pt x="13195" y="413"/>
                </a:lnTo>
                <a:lnTo>
                  <a:pt x="13496" y="413"/>
                </a:lnTo>
                <a:lnTo>
                  <a:pt x="13768" y="384"/>
                </a:lnTo>
                <a:lnTo>
                  <a:pt x="13858" y="443"/>
                </a:lnTo>
                <a:lnTo>
                  <a:pt x="14069" y="502"/>
                </a:lnTo>
                <a:lnTo>
                  <a:pt x="14671" y="649"/>
                </a:lnTo>
                <a:lnTo>
                  <a:pt x="15334" y="738"/>
                </a:lnTo>
                <a:lnTo>
                  <a:pt x="15846" y="856"/>
                </a:lnTo>
                <a:lnTo>
                  <a:pt x="15214" y="620"/>
                </a:lnTo>
                <a:lnTo>
                  <a:pt x="14460" y="413"/>
                </a:lnTo>
                <a:lnTo>
                  <a:pt x="13647" y="236"/>
                </a:lnTo>
                <a:lnTo>
                  <a:pt x="12834" y="89"/>
                </a:lnTo>
                <a:lnTo>
                  <a:pt x="12050" y="30"/>
                </a:lnTo>
                <a:lnTo>
                  <a:pt x="11327" y="0"/>
                </a:lnTo>
                <a:close/>
              </a:path>
            </a:pathLst>
          </a:custGeom>
          <a:solidFill>
            <a:srgbClr val="000000"/>
          </a:solidFill>
          <a:ln w="19050" cap="rnd">
            <a:solidFill>
              <a:srgbClr val="000000"/>
            </a:solidFill>
          </a:ln>
        </p:spPr>
        <p:txBody>
          <a:bodyPr lIns="91436" tIns="91436" rIns="91436" bIns="91436" anchor="ctr"/>
          <a:lstStyle/>
          <a:p>
            <a:pPr>
              <a:defRPr>
                <a:latin typeface="+mn-lt"/>
                <a:ea typeface="+mn-ea"/>
                <a:cs typeface="+mn-cs"/>
                <a:sym typeface="Calibri"/>
              </a:defRPr>
            </a:pPr>
          </a:p>
        </p:txBody>
      </p:sp>
      <p:sp>
        <p:nvSpPr>
          <p:cNvPr id="168" name="Google Shape;167;p22"/>
          <p:cNvSpPr/>
          <p:nvPr/>
        </p:nvSpPr>
        <p:spPr>
          <a:xfrm>
            <a:off x="3331052" y="1989865"/>
            <a:ext cx="2863651" cy="26753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829" y="383"/>
                </a:moveTo>
                <a:lnTo>
                  <a:pt x="13852" y="389"/>
                </a:lnTo>
                <a:lnTo>
                  <a:pt x="13846" y="385"/>
                </a:lnTo>
                <a:lnTo>
                  <a:pt x="13829" y="383"/>
                </a:lnTo>
                <a:close/>
                <a:moveTo>
                  <a:pt x="10563" y="628"/>
                </a:moveTo>
                <a:lnTo>
                  <a:pt x="10730" y="687"/>
                </a:lnTo>
                <a:lnTo>
                  <a:pt x="10647" y="687"/>
                </a:lnTo>
                <a:lnTo>
                  <a:pt x="10535" y="657"/>
                </a:lnTo>
                <a:lnTo>
                  <a:pt x="10563" y="628"/>
                </a:lnTo>
                <a:close/>
                <a:moveTo>
                  <a:pt x="12598" y="418"/>
                </a:moveTo>
                <a:lnTo>
                  <a:pt x="13183" y="478"/>
                </a:lnTo>
                <a:lnTo>
                  <a:pt x="13768" y="568"/>
                </a:lnTo>
                <a:lnTo>
                  <a:pt x="13657" y="568"/>
                </a:lnTo>
                <a:lnTo>
                  <a:pt x="13685" y="628"/>
                </a:lnTo>
                <a:lnTo>
                  <a:pt x="13490" y="568"/>
                </a:lnTo>
                <a:lnTo>
                  <a:pt x="13267" y="538"/>
                </a:lnTo>
                <a:lnTo>
                  <a:pt x="13350" y="657"/>
                </a:lnTo>
                <a:lnTo>
                  <a:pt x="13378" y="717"/>
                </a:lnTo>
                <a:lnTo>
                  <a:pt x="13322" y="717"/>
                </a:lnTo>
                <a:lnTo>
                  <a:pt x="13211" y="687"/>
                </a:lnTo>
                <a:lnTo>
                  <a:pt x="12932" y="568"/>
                </a:lnTo>
                <a:lnTo>
                  <a:pt x="12598" y="418"/>
                </a:lnTo>
                <a:close/>
                <a:moveTo>
                  <a:pt x="10229" y="1614"/>
                </a:moveTo>
                <a:lnTo>
                  <a:pt x="10095" y="1631"/>
                </a:lnTo>
                <a:lnTo>
                  <a:pt x="10061" y="1643"/>
                </a:lnTo>
                <a:lnTo>
                  <a:pt x="10229" y="1614"/>
                </a:lnTo>
                <a:close/>
                <a:moveTo>
                  <a:pt x="17280" y="2151"/>
                </a:moveTo>
                <a:lnTo>
                  <a:pt x="17447" y="2360"/>
                </a:lnTo>
                <a:lnTo>
                  <a:pt x="17456" y="2368"/>
                </a:lnTo>
                <a:lnTo>
                  <a:pt x="17280" y="2151"/>
                </a:lnTo>
                <a:close/>
                <a:moveTo>
                  <a:pt x="16750" y="2450"/>
                </a:moveTo>
                <a:lnTo>
                  <a:pt x="16946" y="2569"/>
                </a:lnTo>
                <a:lnTo>
                  <a:pt x="16862" y="2569"/>
                </a:lnTo>
                <a:lnTo>
                  <a:pt x="16750" y="2450"/>
                </a:lnTo>
                <a:close/>
                <a:moveTo>
                  <a:pt x="17670" y="2749"/>
                </a:moveTo>
                <a:lnTo>
                  <a:pt x="17698" y="2779"/>
                </a:lnTo>
                <a:lnTo>
                  <a:pt x="17670" y="2749"/>
                </a:lnTo>
                <a:close/>
                <a:moveTo>
                  <a:pt x="17001" y="2540"/>
                </a:moveTo>
                <a:lnTo>
                  <a:pt x="17252" y="2779"/>
                </a:lnTo>
                <a:lnTo>
                  <a:pt x="17531" y="2988"/>
                </a:lnTo>
                <a:lnTo>
                  <a:pt x="17280" y="2808"/>
                </a:lnTo>
                <a:lnTo>
                  <a:pt x="17057" y="2599"/>
                </a:lnTo>
                <a:lnTo>
                  <a:pt x="17001" y="2540"/>
                </a:lnTo>
                <a:close/>
                <a:moveTo>
                  <a:pt x="17810" y="2928"/>
                </a:moveTo>
                <a:lnTo>
                  <a:pt x="17893" y="3107"/>
                </a:lnTo>
                <a:lnTo>
                  <a:pt x="17810" y="3018"/>
                </a:lnTo>
                <a:lnTo>
                  <a:pt x="17810" y="2928"/>
                </a:lnTo>
                <a:close/>
                <a:moveTo>
                  <a:pt x="17726" y="2659"/>
                </a:moveTo>
                <a:lnTo>
                  <a:pt x="17921" y="2779"/>
                </a:lnTo>
                <a:lnTo>
                  <a:pt x="18200" y="3137"/>
                </a:lnTo>
                <a:lnTo>
                  <a:pt x="18283" y="3346"/>
                </a:lnTo>
                <a:lnTo>
                  <a:pt x="18005" y="2988"/>
                </a:lnTo>
                <a:lnTo>
                  <a:pt x="18116" y="3197"/>
                </a:lnTo>
                <a:lnTo>
                  <a:pt x="17726" y="2659"/>
                </a:lnTo>
                <a:close/>
                <a:moveTo>
                  <a:pt x="18841" y="3525"/>
                </a:moveTo>
                <a:lnTo>
                  <a:pt x="19067" y="3888"/>
                </a:lnTo>
                <a:lnTo>
                  <a:pt x="19092" y="3914"/>
                </a:lnTo>
                <a:lnTo>
                  <a:pt x="18841" y="3525"/>
                </a:lnTo>
                <a:close/>
                <a:moveTo>
                  <a:pt x="19231" y="4601"/>
                </a:moveTo>
                <a:lnTo>
                  <a:pt x="19314" y="4810"/>
                </a:lnTo>
                <a:lnTo>
                  <a:pt x="19398" y="4989"/>
                </a:lnTo>
                <a:lnTo>
                  <a:pt x="19510" y="5378"/>
                </a:lnTo>
                <a:lnTo>
                  <a:pt x="19398" y="5169"/>
                </a:lnTo>
                <a:lnTo>
                  <a:pt x="19287" y="4870"/>
                </a:lnTo>
                <a:lnTo>
                  <a:pt x="19231" y="4601"/>
                </a:lnTo>
                <a:close/>
                <a:moveTo>
                  <a:pt x="19231" y="5169"/>
                </a:moveTo>
                <a:lnTo>
                  <a:pt x="19370" y="5288"/>
                </a:lnTo>
                <a:lnTo>
                  <a:pt x="19482" y="5408"/>
                </a:lnTo>
                <a:lnTo>
                  <a:pt x="19593" y="5557"/>
                </a:lnTo>
                <a:lnTo>
                  <a:pt x="19649" y="5736"/>
                </a:lnTo>
                <a:lnTo>
                  <a:pt x="19454" y="5438"/>
                </a:lnTo>
                <a:lnTo>
                  <a:pt x="19231" y="5169"/>
                </a:lnTo>
                <a:close/>
                <a:moveTo>
                  <a:pt x="21293" y="11472"/>
                </a:moveTo>
                <a:lnTo>
                  <a:pt x="21210" y="11891"/>
                </a:lnTo>
                <a:lnTo>
                  <a:pt x="21154" y="12279"/>
                </a:lnTo>
                <a:lnTo>
                  <a:pt x="21071" y="12668"/>
                </a:lnTo>
                <a:lnTo>
                  <a:pt x="20903" y="13145"/>
                </a:lnTo>
                <a:lnTo>
                  <a:pt x="20959" y="12757"/>
                </a:lnTo>
                <a:lnTo>
                  <a:pt x="21043" y="12339"/>
                </a:lnTo>
                <a:lnTo>
                  <a:pt x="21293" y="11472"/>
                </a:lnTo>
                <a:close/>
                <a:moveTo>
                  <a:pt x="20429" y="14071"/>
                </a:moveTo>
                <a:lnTo>
                  <a:pt x="20262" y="14370"/>
                </a:lnTo>
                <a:lnTo>
                  <a:pt x="20151" y="14490"/>
                </a:lnTo>
                <a:lnTo>
                  <a:pt x="20067" y="14609"/>
                </a:lnTo>
                <a:lnTo>
                  <a:pt x="20123" y="14490"/>
                </a:lnTo>
                <a:lnTo>
                  <a:pt x="20290" y="14310"/>
                </a:lnTo>
                <a:lnTo>
                  <a:pt x="20429" y="14071"/>
                </a:lnTo>
                <a:close/>
                <a:moveTo>
                  <a:pt x="19900" y="15147"/>
                </a:moveTo>
                <a:lnTo>
                  <a:pt x="19761" y="15386"/>
                </a:lnTo>
                <a:lnTo>
                  <a:pt x="19649" y="15476"/>
                </a:lnTo>
                <a:lnTo>
                  <a:pt x="19621" y="15476"/>
                </a:lnTo>
                <a:lnTo>
                  <a:pt x="19621" y="15446"/>
                </a:lnTo>
                <a:lnTo>
                  <a:pt x="19900" y="15147"/>
                </a:lnTo>
                <a:close/>
                <a:moveTo>
                  <a:pt x="19231" y="15326"/>
                </a:moveTo>
                <a:lnTo>
                  <a:pt x="19314" y="15356"/>
                </a:lnTo>
                <a:lnTo>
                  <a:pt x="19175" y="15535"/>
                </a:lnTo>
                <a:lnTo>
                  <a:pt x="19092" y="15685"/>
                </a:lnTo>
                <a:lnTo>
                  <a:pt x="18980" y="15775"/>
                </a:lnTo>
                <a:lnTo>
                  <a:pt x="18980" y="15804"/>
                </a:lnTo>
                <a:lnTo>
                  <a:pt x="18925" y="15804"/>
                </a:lnTo>
                <a:lnTo>
                  <a:pt x="18925" y="15775"/>
                </a:lnTo>
                <a:lnTo>
                  <a:pt x="19036" y="15565"/>
                </a:lnTo>
                <a:lnTo>
                  <a:pt x="19092" y="15476"/>
                </a:lnTo>
                <a:lnTo>
                  <a:pt x="19231" y="15326"/>
                </a:lnTo>
                <a:close/>
                <a:moveTo>
                  <a:pt x="2062" y="16611"/>
                </a:moveTo>
                <a:lnTo>
                  <a:pt x="2118" y="16820"/>
                </a:lnTo>
                <a:lnTo>
                  <a:pt x="2090" y="16790"/>
                </a:lnTo>
                <a:lnTo>
                  <a:pt x="2062" y="16671"/>
                </a:lnTo>
                <a:lnTo>
                  <a:pt x="2062" y="16611"/>
                </a:lnTo>
                <a:close/>
                <a:moveTo>
                  <a:pt x="2286" y="17208"/>
                </a:moveTo>
                <a:lnTo>
                  <a:pt x="2257" y="17238"/>
                </a:lnTo>
                <a:lnTo>
                  <a:pt x="2257" y="17208"/>
                </a:lnTo>
                <a:close/>
                <a:moveTo>
                  <a:pt x="18088" y="17448"/>
                </a:moveTo>
                <a:lnTo>
                  <a:pt x="18033" y="17537"/>
                </a:lnTo>
                <a:lnTo>
                  <a:pt x="17949" y="17567"/>
                </a:lnTo>
                <a:lnTo>
                  <a:pt x="18005" y="17507"/>
                </a:lnTo>
                <a:lnTo>
                  <a:pt x="18088" y="17448"/>
                </a:lnTo>
                <a:close/>
                <a:moveTo>
                  <a:pt x="1812" y="17059"/>
                </a:moveTo>
                <a:lnTo>
                  <a:pt x="2174" y="17537"/>
                </a:lnTo>
                <a:lnTo>
                  <a:pt x="2257" y="17567"/>
                </a:lnTo>
                <a:lnTo>
                  <a:pt x="2313" y="17597"/>
                </a:lnTo>
                <a:lnTo>
                  <a:pt x="2453" y="17866"/>
                </a:lnTo>
                <a:lnTo>
                  <a:pt x="2118" y="17567"/>
                </a:lnTo>
                <a:lnTo>
                  <a:pt x="1923" y="17298"/>
                </a:lnTo>
                <a:lnTo>
                  <a:pt x="1839" y="17179"/>
                </a:lnTo>
                <a:lnTo>
                  <a:pt x="1812" y="17059"/>
                </a:lnTo>
                <a:close/>
                <a:moveTo>
                  <a:pt x="2675" y="17866"/>
                </a:moveTo>
                <a:lnTo>
                  <a:pt x="2731" y="17896"/>
                </a:lnTo>
                <a:lnTo>
                  <a:pt x="2704" y="17896"/>
                </a:lnTo>
                <a:lnTo>
                  <a:pt x="2675" y="17866"/>
                </a:lnTo>
                <a:close/>
                <a:moveTo>
                  <a:pt x="3094" y="18045"/>
                </a:moveTo>
                <a:lnTo>
                  <a:pt x="3345" y="18165"/>
                </a:lnTo>
                <a:lnTo>
                  <a:pt x="3512" y="18284"/>
                </a:lnTo>
                <a:lnTo>
                  <a:pt x="3623" y="18374"/>
                </a:lnTo>
                <a:lnTo>
                  <a:pt x="3428" y="18254"/>
                </a:lnTo>
                <a:lnTo>
                  <a:pt x="3484" y="18403"/>
                </a:lnTo>
                <a:lnTo>
                  <a:pt x="3428" y="18374"/>
                </a:lnTo>
                <a:lnTo>
                  <a:pt x="3289" y="18194"/>
                </a:lnTo>
                <a:lnTo>
                  <a:pt x="3205" y="18105"/>
                </a:lnTo>
                <a:lnTo>
                  <a:pt x="3094" y="18045"/>
                </a:lnTo>
                <a:close/>
                <a:moveTo>
                  <a:pt x="5323" y="18822"/>
                </a:moveTo>
                <a:lnTo>
                  <a:pt x="5546" y="18941"/>
                </a:lnTo>
                <a:lnTo>
                  <a:pt x="5769" y="19120"/>
                </a:lnTo>
                <a:lnTo>
                  <a:pt x="5630" y="19091"/>
                </a:lnTo>
                <a:lnTo>
                  <a:pt x="5602" y="19061"/>
                </a:lnTo>
                <a:lnTo>
                  <a:pt x="5463" y="18941"/>
                </a:lnTo>
                <a:lnTo>
                  <a:pt x="5323" y="18822"/>
                </a:lnTo>
                <a:close/>
                <a:moveTo>
                  <a:pt x="4292" y="19001"/>
                </a:moveTo>
                <a:lnTo>
                  <a:pt x="4348" y="19031"/>
                </a:lnTo>
                <a:lnTo>
                  <a:pt x="4403" y="19061"/>
                </a:lnTo>
                <a:lnTo>
                  <a:pt x="4487" y="19150"/>
                </a:lnTo>
                <a:lnTo>
                  <a:pt x="4515" y="19180"/>
                </a:lnTo>
                <a:lnTo>
                  <a:pt x="4487" y="19180"/>
                </a:lnTo>
                <a:lnTo>
                  <a:pt x="4292" y="19001"/>
                </a:lnTo>
                <a:close/>
                <a:moveTo>
                  <a:pt x="14577" y="19061"/>
                </a:moveTo>
                <a:lnTo>
                  <a:pt x="14298" y="19180"/>
                </a:lnTo>
                <a:lnTo>
                  <a:pt x="14159" y="19240"/>
                </a:lnTo>
                <a:lnTo>
                  <a:pt x="14019" y="19240"/>
                </a:lnTo>
                <a:lnTo>
                  <a:pt x="14159" y="19150"/>
                </a:lnTo>
                <a:lnTo>
                  <a:pt x="14270" y="19091"/>
                </a:lnTo>
                <a:lnTo>
                  <a:pt x="14493" y="19061"/>
                </a:lnTo>
                <a:close/>
                <a:moveTo>
                  <a:pt x="5686" y="19180"/>
                </a:moveTo>
                <a:lnTo>
                  <a:pt x="5853" y="19210"/>
                </a:lnTo>
                <a:lnTo>
                  <a:pt x="6076" y="19330"/>
                </a:lnTo>
                <a:lnTo>
                  <a:pt x="5853" y="19270"/>
                </a:lnTo>
                <a:lnTo>
                  <a:pt x="5686" y="19180"/>
                </a:lnTo>
                <a:close/>
                <a:moveTo>
                  <a:pt x="13908" y="19390"/>
                </a:moveTo>
                <a:lnTo>
                  <a:pt x="13824" y="19449"/>
                </a:lnTo>
                <a:lnTo>
                  <a:pt x="13796" y="19479"/>
                </a:lnTo>
                <a:lnTo>
                  <a:pt x="13824" y="19509"/>
                </a:lnTo>
                <a:lnTo>
                  <a:pt x="13963" y="19509"/>
                </a:lnTo>
                <a:lnTo>
                  <a:pt x="14075" y="19479"/>
                </a:lnTo>
                <a:lnTo>
                  <a:pt x="13852" y="19569"/>
                </a:lnTo>
                <a:lnTo>
                  <a:pt x="13629" y="19599"/>
                </a:lnTo>
                <a:lnTo>
                  <a:pt x="13629" y="19628"/>
                </a:lnTo>
                <a:lnTo>
                  <a:pt x="13601" y="19628"/>
                </a:lnTo>
                <a:lnTo>
                  <a:pt x="13490" y="19539"/>
                </a:lnTo>
                <a:lnTo>
                  <a:pt x="13685" y="19419"/>
                </a:lnTo>
                <a:lnTo>
                  <a:pt x="13908" y="19390"/>
                </a:lnTo>
                <a:close/>
                <a:moveTo>
                  <a:pt x="7135" y="20166"/>
                </a:moveTo>
                <a:lnTo>
                  <a:pt x="7358" y="20256"/>
                </a:lnTo>
                <a:lnTo>
                  <a:pt x="7609" y="20345"/>
                </a:lnTo>
                <a:lnTo>
                  <a:pt x="7441" y="20345"/>
                </a:lnTo>
                <a:lnTo>
                  <a:pt x="7135" y="20316"/>
                </a:lnTo>
                <a:lnTo>
                  <a:pt x="7023" y="20286"/>
                </a:lnTo>
                <a:lnTo>
                  <a:pt x="6968" y="20256"/>
                </a:lnTo>
                <a:lnTo>
                  <a:pt x="6968" y="20196"/>
                </a:lnTo>
                <a:lnTo>
                  <a:pt x="7135" y="20166"/>
                </a:lnTo>
                <a:close/>
                <a:moveTo>
                  <a:pt x="10284" y="20465"/>
                </a:moveTo>
                <a:lnTo>
                  <a:pt x="10368" y="20525"/>
                </a:lnTo>
                <a:lnTo>
                  <a:pt x="10452" y="20555"/>
                </a:lnTo>
                <a:lnTo>
                  <a:pt x="10229" y="20584"/>
                </a:lnTo>
                <a:lnTo>
                  <a:pt x="10061" y="20584"/>
                </a:lnTo>
                <a:lnTo>
                  <a:pt x="10061" y="20555"/>
                </a:lnTo>
                <a:lnTo>
                  <a:pt x="10284" y="20465"/>
                </a:lnTo>
                <a:close/>
                <a:moveTo>
                  <a:pt x="13712" y="20196"/>
                </a:moveTo>
                <a:lnTo>
                  <a:pt x="13629" y="20286"/>
                </a:lnTo>
                <a:lnTo>
                  <a:pt x="13127" y="20495"/>
                </a:lnTo>
                <a:lnTo>
                  <a:pt x="12988" y="20555"/>
                </a:lnTo>
                <a:lnTo>
                  <a:pt x="13044" y="20525"/>
                </a:lnTo>
                <a:lnTo>
                  <a:pt x="12598" y="20584"/>
                </a:lnTo>
                <a:lnTo>
                  <a:pt x="12681" y="20525"/>
                </a:lnTo>
                <a:lnTo>
                  <a:pt x="12765" y="20465"/>
                </a:lnTo>
                <a:lnTo>
                  <a:pt x="12514" y="20555"/>
                </a:lnTo>
                <a:lnTo>
                  <a:pt x="12737" y="20465"/>
                </a:lnTo>
                <a:lnTo>
                  <a:pt x="13406" y="20226"/>
                </a:lnTo>
                <a:lnTo>
                  <a:pt x="13294" y="20316"/>
                </a:lnTo>
                <a:lnTo>
                  <a:pt x="13183" y="20405"/>
                </a:lnTo>
                <a:lnTo>
                  <a:pt x="13712" y="20196"/>
                </a:lnTo>
                <a:close/>
                <a:moveTo>
                  <a:pt x="11789" y="20465"/>
                </a:moveTo>
                <a:lnTo>
                  <a:pt x="11762" y="20495"/>
                </a:lnTo>
                <a:lnTo>
                  <a:pt x="11706" y="20525"/>
                </a:lnTo>
                <a:lnTo>
                  <a:pt x="11511" y="20584"/>
                </a:lnTo>
                <a:lnTo>
                  <a:pt x="11288" y="20614"/>
                </a:lnTo>
                <a:lnTo>
                  <a:pt x="11121" y="20614"/>
                </a:lnTo>
                <a:lnTo>
                  <a:pt x="11539" y="20525"/>
                </a:lnTo>
                <a:lnTo>
                  <a:pt x="11678" y="20495"/>
                </a:lnTo>
                <a:lnTo>
                  <a:pt x="11789" y="20465"/>
                </a:lnTo>
                <a:close/>
                <a:moveTo>
                  <a:pt x="12653" y="20286"/>
                </a:moveTo>
                <a:lnTo>
                  <a:pt x="12542" y="20345"/>
                </a:lnTo>
                <a:lnTo>
                  <a:pt x="12486" y="20405"/>
                </a:lnTo>
                <a:lnTo>
                  <a:pt x="12402" y="20465"/>
                </a:lnTo>
                <a:lnTo>
                  <a:pt x="12375" y="20584"/>
                </a:lnTo>
                <a:lnTo>
                  <a:pt x="12486" y="20584"/>
                </a:lnTo>
                <a:lnTo>
                  <a:pt x="11845" y="20674"/>
                </a:lnTo>
                <a:lnTo>
                  <a:pt x="12068" y="20584"/>
                </a:lnTo>
                <a:lnTo>
                  <a:pt x="12152" y="20525"/>
                </a:lnTo>
                <a:lnTo>
                  <a:pt x="12152" y="20495"/>
                </a:lnTo>
                <a:lnTo>
                  <a:pt x="12124" y="20465"/>
                </a:lnTo>
                <a:lnTo>
                  <a:pt x="12040" y="20465"/>
                </a:lnTo>
                <a:lnTo>
                  <a:pt x="11901" y="20435"/>
                </a:lnTo>
                <a:lnTo>
                  <a:pt x="11873" y="20405"/>
                </a:lnTo>
                <a:lnTo>
                  <a:pt x="12263" y="20375"/>
                </a:lnTo>
                <a:lnTo>
                  <a:pt x="12653" y="20286"/>
                </a:lnTo>
                <a:close/>
                <a:moveTo>
                  <a:pt x="4627" y="19120"/>
                </a:moveTo>
                <a:lnTo>
                  <a:pt x="4989" y="19359"/>
                </a:lnTo>
                <a:lnTo>
                  <a:pt x="5295" y="19658"/>
                </a:lnTo>
                <a:lnTo>
                  <a:pt x="5295" y="19569"/>
                </a:lnTo>
                <a:lnTo>
                  <a:pt x="5268" y="19509"/>
                </a:lnTo>
                <a:lnTo>
                  <a:pt x="5630" y="19628"/>
                </a:lnTo>
                <a:lnTo>
                  <a:pt x="5992" y="19748"/>
                </a:lnTo>
                <a:lnTo>
                  <a:pt x="6160" y="19808"/>
                </a:lnTo>
                <a:lnTo>
                  <a:pt x="6327" y="19867"/>
                </a:lnTo>
                <a:lnTo>
                  <a:pt x="6466" y="19957"/>
                </a:lnTo>
                <a:lnTo>
                  <a:pt x="6605" y="20076"/>
                </a:lnTo>
                <a:lnTo>
                  <a:pt x="6355" y="20047"/>
                </a:lnTo>
                <a:lnTo>
                  <a:pt x="6661" y="20226"/>
                </a:lnTo>
                <a:lnTo>
                  <a:pt x="7051" y="20375"/>
                </a:lnTo>
                <a:lnTo>
                  <a:pt x="7525" y="20555"/>
                </a:lnTo>
                <a:lnTo>
                  <a:pt x="8027" y="20674"/>
                </a:lnTo>
                <a:lnTo>
                  <a:pt x="7860" y="20674"/>
                </a:lnTo>
                <a:lnTo>
                  <a:pt x="7999" y="20883"/>
                </a:lnTo>
                <a:lnTo>
                  <a:pt x="7943" y="20883"/>
                </a:lnTo>
                <a:lnTo>
                  <a:pt x="7860" y="20853"/>
                </a:lnTo>
                <a:lnTo>
                  <a:pt x="7637" y="20793"/>
                </a:lnTo>
                <a:lnTo>
                  <a:pt x="7470" y="20734"/>
                </a:lnTo>
                <a:lnTo>
                  <a:pt x="7441" y="20704"/>
                </a:lnTo>
                <a:lnTo>
                  <a:pt x="7609" y="20704"/>
                </a:lnTo>
                <a:lnTo>
                  <a:pt x="7748" y="20734"/>
                </a:lnTo>
                <a:lnTo>
                  <a:pt x="7776" y="20674"/>
                </a:lnTo>
                <a:lnTo>
                  <a:pt x="7776" y="20644"/>
                </a:lnTo>
                <a:lnTo>
                  <a:pt x="7748" y="20614"/>
                </a:lnTo>
                <a:lnTo>
                  <a:pt x="7581" y="20614"/>
                </a:lnTo>
                <a:lnTo>
                  <a:pt x="7441" y="20644"/>
                </a:lnTo>
                <a:lnTo>
                  <a:pt x="7246" y="20704"/>
                </a:lnTo>
                <a:lnTo>
                  <a:pt x="7386" y="20614"/>
                </a:lnTo>
                <a:lnTo>
                  <a:pt x="6996" y="20555"/>
                </a:lnTo>
                <a:lnTo>
                  <a:pt x="6661" y="20495"/>
                </a:lnTo>
                <a:lnTo>
                  <a:pt x="6382" y="20375"/>
                </a:lnTo>
                <a:lnTo>
                  <a:pt x="6104" y="20226"/>
                </a:lnTo>
                <a:lnTo>
                  <a:pt x="6187" y="20226"/>
                </a:lnTo>
                <a:lnTo>
                  <a:pt x="6020" y="20196"/>
                </a:lnTo>
                <a:lnTo>
                  <a:pt x="5713" y="20166"/>
                </a:lnTo>
                <a:lnTo>
                  <a:pt x="5574" y="20106"/>
                </a:lnTo>
                <a:lnTo>
                  <a:pt x="5435" y="20047"/>
                </a:lnTo>
                <a:lnTo>
                  <a:pt x="5491" y="20017"/>
                </a:lnTo>
                <a:lnTo>
                  <a:pt x="5574" y="20047"/>
                </a:lnTo>
                <a:lnTo>
                  <a:pt x="5323" y="19867"/>
                </a:lnTo>
                <a:lnTo>
                  <a:pt x="5017" y="19658"/>
                </a:lnTo>
                <a:lnTo>
                  <a:pt x="4376" y="19150"/>
                </a:lnTo>
                <a:lnTo>
                  <a:pt x="4850" y="19449"/>
                </a:lnTo>
                <a:lnTo>
                  <a:pt x="4627" y="19120"/>
                </a:lnTo>
                <a:close/>
                <a:moveTo>
                  <a:pt x="8528" y="20793"/>
                </a:moveTo>
                <a:lnTo>
                  <a:pt x="9058" y="20883"/>
                </a:lnTo>
                <a:lnTo>
                  <a:pt x="9616" y="20943"/>
                </a:lnTo>
                <a:lnTo>
                  <a:pt x="9476" y="20973"/>
                </a:lnTo>
                <a:lnTo>
                  <a:pt x="9253" y="20973"/>
                </a:lnTo>
                <a:lnTo>
                  <a:pt x="9030" y="20943"/>
                </a:lnTo>
                <a:lnTo>
                  <a:pt x="8528" y="20793"/>
                </a:lnTo>
                <a:close/>
                <a:moveTo>
                  <a:pt x="11566" y="0"/>
                </a:moveTo>
                <a:lnTo>
                  <a:pt x="11678" y="90"/>
                </a:lnTo>
                <a:lnTo>
                  <a:pt x="11706" y="120"/>
                </a:lnTo>
                <a:lnTo>
                  <a:pt x="12263" y="329"/>
                </a:lnTo>
                <a:lnTo>
                  <a:pt x="12096" y="358"/>
                </a:lnTo>
                <a:lnTo>
                  <a:pt x="11901" y="389"/>
                </a:lnTo>
                <a:lnTo>
                  <a:pt x="11511" y="329"/>
                </a:lnTo>
                <a:lnTo>
                  <a:pt x="11093" y="269"/>
                </a:lnTo>
                <a:lnTo>
                  <a:pt x="10730" y="209"/>
                </a:lnTo>
                <a:lnTo>
                  <a:pt x="10758" y="239"/>
                </a:lnTo>
                <a:lnTo>
                  <a:pt x="10758" y="269"/>
                </a:lnTo>
                <a:lnTo>
                  <a:pt x="10619" y="299"/>
                </a:lnTo>
                <a:lnTo>
                  <a:pt x="10089" y="358"/>
                </a:lnTo>
                <a:lnTo>
                  <a:pt x="9365" y="358"/>
                </a:lnTo>
                <a:lnTo>
                  <a:pt x="9058" y="389"/>
                </a:lnTo>
                <a:lnTo>
                  <a:pt x="8779" y="418"/>
                </a:lnTo>
                <a:lnTo>
                  <a:pt x="9169" y="478"/>
                </a:lnTo>
                <a:lnTo>
                  <a:pt x="8891" y="538"/>
                </a:lnTo>
                <a:lnTo>
                  <a:pt x="8501" y="657"/>
                </a:lnTo>
                <a:lnTo>
                  <a:pt x="8250" y="747"/>
                </a:lnTo>
                <a:lnTo>
                  <a:pt x="8250" y="777"/>
                </a:lnTo>
                <a:lnTo>
                  <a:pt x="8333" y="777"/>
                </a:lnTo>
                <a:lnTo>
                  <a:pt x="7832" y="956"/>
                </a:lnTo>
                <a:lnTo>
                  <a:pt x="7915" y="897"/>
                </a:lnTo>
                <a:lnTo>
                  <a:pt x="7581" y="926"/>
                </a:lnTo>
                <a:lnTo>
                  <a:pt x="7609" y="897"/>
                </a:lnTo>
                <a:lnTo>
                  <a:pt x="7497" y="926"/>
                </a:lnTo>
                <a:lnTo>
                  <a:pt x="7358" y="1016"/>
                </a:lnTo>
                <a:lnTo>
                  <a:pt x="7107" y="1195"/>
                </a:lnTo>
                <a:lnTo>
                  <a:pt x="6578" y="1374"/>
                </a:lnTo>
                <a:lnTo>
                  <a:pt x="6048" y="1614"/>
                </a:lnTo>
                <a:lnTo>
                  <a:pt x="5518" y="1823"/>
                </a:lnTo>
                <a:lnTo>
                  <a:pt x="5017" y="2091"/>
                </a:lnTo>
                <a:lnTo>
                  <a:pt x="5156" y="2091"/>
                </a:lnTo>
                <a:lnTo>
                  <a:pt x="5268" y="2032"/>
                </a:lnTo>
                <a:lnTo>
                  <a:pt x="5574" y="1912"/>
                </a:lnTo>
                <a:lnTo>
                  <a:pt x="5881" y="1793"/>
                </a:lnTo>
                <a:lnTo>
                  <a:pt x="6020" y="1733"/>
                </a:lnTo>
                <a:lnTo>
                  <a:pt x="6187" y="1703"/>
                </a:lnTo>
                <a:lnTo>
                  <a:pt x="5769" y="1912"/>
                </a:lnTo>
                <a:lnTo>
                  <a:pt x="5937" y="1882"/>
                </a:lnTo>
                <a:lnTo>
                  <a:pt x="5435" y="2241"/>
                </a:lnTo>
                <a:lnTo>
                  <a:pt x="6160" y="1912"/>
                </a:lnTo>
                <a:lnTo>
                  <a:pt x="6912" y="1614"/>
                </a:lnTo>
                <a:lnTo>
                  <a:pt x="7692" y="1345"/>
                </a:lnTo>
                <a:lnTo>
                  <a:pt x="8473" y="1076"/>
                </a:lnTo>
                <a:lnTo>
                  <a:pt x="8361" y="1106"/>
                </a:lnTo>
                <a:lnTo>
                  <a:pt x="8501" y="1016"/>
                </a:lnTo>
                <a:lnTo>
                  <a:pt x="8947" y="866"/>
                </a:lnTo>
                <a:lnTo>
                  <a:pt x="8835" y="897"/>
                </a:lnTo>
                <a:lnTo>
                  <a:pt x="8584" y="897"/>
                </a:lnTo>
                <a:lnTo>
                  <a:pt x="8445" y="837"/>
                </a:lnTo>
                <a:lnTo>
                  <a:pt x="9030" y="807"/>
                </a:lnTo>
                <a:lnTo>
                  <a:pt x="9643" y="807"/>
                </a:lnTo>
                <a:lnTo>
                  <a:pt x="11009" y="897"/>
                </a:lnTo>
                <a:lnTo>
                  <a:pt x="11678" y="956"/>
                </a:lnTo>
                <a:lnTo>
                  <a:pt x="12849" y="956"/>
                </a:lnTo>
                <a:lnTo>
                  <a:pt x="13099" y="897"/>
                </a:lnTo>
                <a:lnTo>
                  <a:pt x="13322" y="866"/>
                </a:lnTo>
                <a:lnTo>
                  <a:pt x="13573" y="986"/>
                </a:lnTo>
                <a:lnTo>
                  <a:pt x="13852" y="1076"/>
                </a:lnTo>
                <a:lnTo>
                  <a:pt x="14381" y="1255"/>
                </a:lnTo>
                <a:lnTo>
                  <a:pt x="14939" y="1404"/>
                </a:lnTo>
                <a:lnTo>
                  <a:pt x="15218" y="1494"/>
                </a:lnTo>
                <a:lnTo>
                  <a:pt x="15468" y="1643"/>
                </a:lnTo>
                <a:lnTo>
                  <a:pt x="15301" y="1524"/>
                </a:lnTo>
                <a:lnTo>
                  <a:pt x="15831" y="1852"/>
                </a:lnTo>
                <a:lnTo>
                  <a:pt x="16360" y="2211"/>
                </a:lnTo>
                <a:lnTo>
                  <a:pt x="16639" y="2420"/>
                </a:lnTo>
                <a:lnTo>
                  <a:pt x="16890" y="2629"/>
                </a:lnTo>
                <a:lnTo>
                  <a:pt x="17113" y="2868"/>
                </a:lnTo>
                <a:lnTo>
                  <a:pt x="17336" y="3137"/>
                </a:lnTo>
                <a:lnTo>
                  <a:pt x="18423" y="4452"/>
                </a:lnTo>
                <a:lnTo>
                  <a:pt x="19092" y="5348"/>
                </a:lnTo>
                <a:lnTo>
                  <a:pt x="19705" y="6214"/>
                </a:lnTo>
                <a:lnTo>
                  <a:pt x="19677" y="6065"/>
                </a:lnTo>
                <a:lnTo>
                  <a:pt x="19677" y="5945"/>
                </a:lnTo>
                <a:lnTo>
                  <a:pt x="19900" y="6483"/>
                </a:lnTo>
                <a:lnTo>
                  <a:pt x="20318" y="7588"/>
                </a:lnTo>
                <a:lnTo>
                  <a:pt x="20346" y="7648"/>
                </a:lnTo>
                <a:lnTo>
                  <a:pt x="20624" y="8485"/>
                </a:lnTo>
                <a:lnTo>
                  <a:pt x="20848" y="9262"/>
                </a:lnTo>
                <a:lnTo>
                  <a:pt x="20903" y="9590"/>
                </a:lnTo>
                <a:lnTo>
                  <a:pt x="20931" y="9829"/>
                </a:lnTo>
                <a:lnTo>
                  <a:pt x="20931" y="10009"/>
                </a:lnTo>
                <a:lnTo>
                  <a:pt x="20903" y="10068"/>
                </a:lnTo>
                <a:lnTo>
                  <a:pt x="20848" y="10098"/>
                </a:lnTo>
                <a:lnTo>
                  <a:pt x="20513" y="11622"/>
                </a:lnTo>
                <a:lnTo>
                  <a:pt x="20151" y="13205"/>
                </a:lnTo>
                <a:lnTo>
                  <a:pt x="20262" y="12996"/>
                </a:lnTo>
                <a:lnTo>
                  <a:pt x="20374" y="12727"/>
                </a:lnTo>
                <a:lnTo>
                  <a:pt x="20457" y="12817"/>
                </a:lnTo>
                <a:lnTo>
                  <a:pt x="20457" y="13056"/>
                </a:lnTo>
                <a:lnTo>
                  <a:pt x="20401" y="13205"/>
                </a:lnTo>
                <a:lnTo>
                  <a:pt x="20234" y="13594"/>
                </a:lnTo>
                <a:lnTo>
                  <a:pt x="20011" y="13982"/>
                </a:lnTo>
                <a:lnTo>
                  <a:pt x="19733" y="14370"/>
                </a:lnTo>
                <a:lnTo>
                  <a:pt x="19482" y="14729"/>
                </a:lnTo>
                <a:lnTo>
                  <a:pt x="19120" y="15177"/>
                </a:lnTo>
                <a:lnTo>
                  <a:pt x="19370" y="15087"/>
                </a:lnTo>
                <a:lnTo>
                  <a:pt x="19231" y="15296"/>
                </a:lnTo>
                <a:lnTo>
                  <a:pt x="19036" y="15506"/>
                </a:lnTo>
                <a:lnTo>
                  <a:pt x="18646" y="15894"/>
                </a:lnTo>
                <a:lnTo>
                  <a:pt x="18813" y="15506"/>
                </a:lnTo>
                <a:lnTo>
                  <a:pt x="18980" y="15087"/>
                </a:lnTo>
                <a:lnTo>
                  <a:pt x="19426" y="14191"/>
                </a:lnTo>
                <a:lnTo>
                  <a:pt x="19844" y="13354"/>
                </a:lnTo>
                <a:lnTo>
                  <a:pt x="20011" y="12996"/>
                </a:lnTo>
                <a:lnTo>
                  <a:pt x="20151" y="12697"/>
                </a:lnTo>
                <a:lnTo>
                  <a:pt x="20151" y="12608"/>
                </a:lnTo>
                <a:lnTo>
                  <a:pt x="20179" y="12548"/>
                </a:lnTo>
                <a:lnTo>
                  <a:pt x="20179" y="12578"/>
                </a:lnTo>
                <a:lnTo>
                  <a:pt x="20206" y="12458"/>
                </a:lnTo>
                <a:lnTo>
                  <a:pt x="20318" y="11950"/>
                </a:lnTo>
                <a:lnTo>
                  <a:pt x="20401" y="11412"/>
                </a:lnTo>
                <a:lnTo>
                  <a:pt x="20429" y="10427"/>
                </a:lnTo>
                <a:lnTo>
                  <a:pt x="20429" y="9082"/>
                </a:lnTo>
                <a:lnTo>
                  <a:pt x="20374" y="9112"/>
                </a:lnTo>
                <a:lnTo>
                  <a:pt x="20374" y="9202"/>
                </a:lnTo>
                <a:lnTo>
                  <a:pt x="20290" y="8963"/>
                </a:lnTo>
                <a:lnTo>
                  <a:pt x="20206" y="8694"/>
                </a:lnTo>
                <a:lnTo>
                  <a:pt x="20095" y="8156"/>
                </a:lnTo>
                <a:lnTo>
                  <a:pt x="20067" y="8007"/>
                </a:lnTo>
                <a:lnTo>
                  <a:pt x="20067" y="8067"/>
                </a:lnTo>
                <a:lnTo>
                  <a:pt x="19956" y="7887"/>
                </a:lnTo>
                <a:lnTo>
                  <a:pt x="19816" y="7678"/>
                </a:lnTo>
                <a:lnTo>
                  <a:pt x="19788" y="7619"/>
                </a:lnTo>
                <a:lnTo>
                  <a:pt x="19343" y="7051"/>
                </a:lnTo>
                <a:lnTo>
                  <a:pt x="19147" y="6782"/>
                </a:lnTo>
                <a:lnTo>
                  <a:pt x="19008" y="6573"/>
                </a:lnTo>
                <a:lnTo>
                  <a:pt x="19092" y="6632"/>
                </a:lnTo>
                <a:lnTo>
                  <a:pt x="19064" y="6573"/>
                </a:lnTo>
                <a:lnTo>
                  <a:pt x="19008" y="6483"/>
                </a:lnTo>
                <a:lnTo>
                  <a:pt x="18701" y="6155"/>
                </a:lnTo>
                <a:lnTo>
                  <a:pt x="18423" y="5886"/>
                </a:lnTo>
                <a:lnTo>
                  <a:pt x="18451" y="5915"/>
                </a:lnTo>
                <a:lnTo>
                  <a:pt x="18423" y="5975"/>
                </a:lnTo>
                <a:lnTo>
                  <a:pt x="18172" y="5706"/>
                </a:lnTo>
                <a:lnTo>
                  <a:pt x="18255" y="5826"/>
                </a:lnTo>
                <a:lnTo>
                  <a:pt x="17977" y="5557"/>
                </a:lnTo>
                <a:lnTo>
                  <a:pt x="17865" y="5408"/>
                </a:lnTo>
                <a:lnTo>
                  <a:pt x="17865" y="5378"/>
                </a:lnTo>
                <a:lnTo>
                  <a:pt x="17893" y="5408"/>
                </a:lnTo>
                <a:lnTo>
                  <a:pt x="18088" y="5557"/>
                </a:lnTo>
                <a:lnTo>
                  <a:pt x="17419" y="4930"/>
                </a:lnTo>
                <a:lnTo>
                  <a:pt x="17586" y="5139"/>
                </a:lnTo>
                <a:lnTo>
                  <a:pt x="17308" y="4930"/>
                </a:lnTo>
                <a:lnTo>
                  <a:pt x="17029" y="4721"/>
                </a:lnTo>
                <a:lnTo>
                  <a:pt x="17001" y="4750"/>
                </a:lnTo>
                <a:lnTo>
                  <a:pt x="16973" y="4780"/>
                </a:lnTo>
                <a:lnTo>
                  <a:pt x="17224" y="4959"/>
                </a:lnTo>
                <a:lnTo>
                  <a:pt x="17447" y="5139"/>
                </a:lnTo>
                <a:lnTo>
                  <a:pt x="17865" y="5557"/>
                </a:lnTo>
                <a:lnTo>
                  <a:pt x="18283" y="5945"/>
                </a:lnTo>
                <a:lnTo>
                  <a:pt x="18506" y="6125"/>
                </a:lnTo>
                <a:lnTo>
                  <a:pt x="18729" y="6304"/>
                </a:lnTo>
                <a:lnTo>
                  <a:pt x="18562" y="6184"/>
                </a:lnTo>
                <a:lnTo>
                  <a:pt x="18339" y="6035"/>
                </a:lnTo>
                <a:lnTo>
                  <a:pt x="18339" y="6095"/>
                </a:lnTo>
                <a:lnTo>
                  <a:pt x="18423" y="6244"/>
                </a:lnTo>
                <a:lnTo>
                  <a:pt x="18785" y="6782"/>
                </a:lnTo>
                <a:lnTo>
                  <a:pt x="19231" y="7349"/>
                </a:lnTo>
                <a:lnTo>
                  <a:pt x="19426" y="7588"/>
                </a:lnTo>
                <a:lnTo>
                  <a:pt x="19565" y="7738"/>
                </a:lnTo>
                <a:lnTo>
                  <a:pt x="19621" y="7768"/>
                </a:lnTo>
                <a:lnTo>
                  <a:pt x="19593" y="7619"/>
                </a:lnTo>
                <a:lnTo>
                  <a:pt x="19705" y="7887"/>
                </a:lnTo>
                <a:lnTo>
                  <a:pt x="19816" y="8246"/>
                </a:lnTo>
                <a:lnTo>
                  <a:pt x="19621" y="7857"/>
                </a:lnTo>
                <a:lnTo>
                  <a:pt x="19733" y="8096"/>
                </a:lnTo>
                <a:lnTo>
                  <a:pt x="19844" y="8336"/>
                </a:lnTo>
                <a:lnTo>
                  <a:pt x="19872" y="8365"/>
                </a:lnTo>
                <a:lnTo>
                  <a:pt x="20067" y="9082"/>
                </a:lnTo>
                <a:lnTo>
                  <a:pt x="20151" y="9291"/>
                </a:lnTo>
                <a:lnTo>
                  <a:pt x="20290" y="9650"/>
                </a:lnTo>
                <a:lnTo>
                  <a:pt x="20318" y="9710"/>
                </a:lnTo>
                <a:lnTo>
                  <a:pt x="20290" y="9710"/>
                </a:lnTo>
                <a:lnTo>
                  <a:pt x="20206" y="9620"/>
                </a:lnTo>
                <a:lnTo>
                  <a:pt x="20151" y="9530"/>
                </a:lnTo>
                <a:lnTo>
                  <a:pt x="20151" y="9680"/>
                </a:lnTo>
                <a:lnTo>
                  <a:pt x="20179" y="9829"/>
                </a:lnTo>
                <a:lnTo>
                  <a:pt x="20206" y="9979"/>
                </a:lnTo>
                <a:lnTo>
                  <a:pt x="20206" y="10098"/>
                </a:lnTo>
                <a:lnTo>
                  <a:pt x="20179" y="10068"/>
                </a:lnTo>
                <a:lnTo>
                  <a:pt x="20179" y="9949"/>
                </a:lnTo>
                <a:lnTo>
                  <a:pt x="20095" y="9530"/>
                </a:lnTo>
                <a:lnTo>
                  <a:pt x="20011" y="9142"/>
                </a:lnTo>
                <a:lnTo>
                  <a:pt x="20123" y="10038"/>
                </a:lnTo>
                <a:lnTo>
                  <a:pt x="20151" y="10486"/>
                </a:lnTo>
                <a:lnTo>
                  <a:pt x="20151" y="10935"/>
                </a:lnTo>
                <a:lnTo>
                  <a:pt x="20123" y="11383"/>
                </a:lnTo>
                <a:lnTo>
                  <a:pt x="20067" y="11831"/>
                </a:lnTo>
                <a:lnTo>
                  <a:pt x="19956" y="12249"/>
                </a:lnTo>
                <a:lnTo>
                  <a:pt x="19816" y="12668"/>
                </a:lnTo>
                <a:lnTo>
                  <a:pt x="19872" y="12578"/>
                </a:lnTo>
                <a:lnTo>
                  <a:pt x="19900" y="12548"/>
                </a:lnTo>
                <a:lnTo>
                  <a:pt x="19900" y="12578"/>
                </a:lnTo>
                <a:lnTo>
                  <a:pt x="19872" y="12787"/>
                </a:lnTo>
                <a:lnTo>
                  <a:pt x="19788" y="13056"/>
                </a:lnTo>
                <a:lnTo>
                  <a:pt x="19733" y="13145"/>
                </a:lnTo>
                <a:lnTo>
                  <a:pt x="19705" y="13175"/>
                </a:lnTo>
                <a:lnTo>
                  <a:pt x="19621" y="13325"/>
                </a:lnTo>
                <a:lnTo>
                  <a:pt x="19426" y="13922"/>
                </a:lnTo>
                <a:lnTo>
                  <a:pt x="19175" y="14609"/>
                </a:lnTo>
                <a:lnTo>
                  <a:pt x="18952" y="15058"/>
                </a:lnTo>
                <a:lnTo>
                  <a:pt x="18729" y="15476"/>
                </a:lnTo>
                <a:lnTo>
                  <a:pt x="18478" y="15864"/>
                </a:lnTo>
                <a:lnTo>
                  <a:pt x="18228" y="16252"/>
                </a:lnTo>
                <a:lnTo>
                  <a:pt x="17837" y="16611"/>
                </a:lnTo>
                <a:lnTo>
                  <a:pt x="17503" y="17029"/>
                </a:lnTo>
                <a:lnTo>
                  <a:pt x="17726" y="16880"/>
                </a:lnTo>
                <a:lnTo>
                  <a:pt x="17698" y="16940"/>
                </a:lnTo>
                <a:lnTo>
                  <a:pt x="17141" y="17418"/>
                </a:lnTo>
                <a:lnTo>
                  <a:pt x="16862" y="17627"/>
                </a:lnTo>
                <a:lnTo>
                  <a:pt x="16555" y="17806"/>
                </a:lnTo>
                <a:lnTo>
                  <a:pt x="17113" y="17328"/>
                </a:lnTo>
                <a:lnTo>
                  <a:pt x="17391" y="17059"/>
                </a:lnTo>
                <a:lnTo>
                  <a:pt x="17642" y="16790"/>
                </a:lnTo>
                <a:lnTo>
                  <a:pt x="17419" y="16999"/>
                </a:lnTo>
                <a:lnTo>
                  <a:pt x="17197" y="17179"/>
                </a:lnTo>
                <a:lnTo>
                  <a:pt x="16723" y="17507"/>
                </a:lnTo>
                <a:lnTo>
                  <a:pt x="16221" y="17806"/>
                </a:lnTo>
                <a:lnTo>
                  <a:pt x="15747" y="18134"/>
                </a:lnTo>
                <a:lnTo>
                  <a:pt x="15580" y="18194"/>
                </a:lnTo>
                <a:lnTo>
                  <a:pt x="15218" y="18344"/>
                </a:lnTo>
                <a:lnTo>
                  <a:pt x="14130" y="18851"/>
                </a:lnTo>
                <a:lnTo>
                  <a:pt x="12988" y="19390"/>
                </a:lnTo>
                <a:lnTo>
                  <a:pt x="12514" y="19599"/>
                </a:lnTo>
                <a:lnTo>
                  <a:pt x="12235" y="19688"/>
                </a:lnTo>
                <a:lnTo>
                  <a:pt x="11650" y="19778"/>
                </a:lnTo>
                <a:lnTo>
                  <a:pt x="10981" y="19838"/>
                </a:lnTo>
                <a:lnTo>
                  <a:pt x="9950" y="19897"/>
                </a:lnTo>
                <a:lnTo>
                  <a:pt x="9225" y="19927"/>
                </a:lnTo>
                <a:lnTo>
                  <a:pt x="8724" y="19927"/>
                </a:lnTo>
                <a:lnTo>
                  <a:pt x="8361" y="19867"/>
                </a:lnTo>
                <a:lnTo>
                  <a:pt x="7999" y="19808"/>
                </a:lnTo>
                <a:lnTo>
                  <a:pt x="7609" y="19718"/>
                </a:lnTo>
                <a:lnTo>
                  <a:pt x="7274" y="19599"/>
                </a:lnTo>
                <a:lnTo>
                  <a:pt x="6912" y="19449"/>
                </a:lnTo>
                <a:lnTo>
                  <a:pt x="6299" y="19180"/>
                </a:lnTo>
                <a:lnTo>
                  <a:pt x="6355" y="19240"/>
                </a:lnTo>
                <a:lnTo>
                  <a:pt x="6410" y="19270"/>
                </a:lnTo>
                <a:lnTo>
                  <a:pt x="6550" y="19359"/>
                </a:lnTo>
                <a:lnTo>
                  <a:pt x="6215" y="19210"/>
                </a:lnTo>
                <a:lnTo>
                  <a:pt x="5742" y="18971"/>
                </a:lnTo>
                <a:lnTo>
                  <a:pt x="4654" y="18344"/>
                </a:lnTo>
                <a:lnTo>
                  <a:pt x="3679" y="17746"/>
                </a:lnTo>
                <a:lnTo>
                  <a:pt x="3372" y="17537"/>
                </a:lnTo>
                <a:lnTo>
                  <a:pt x="3289" y="17448"/>
                </a:lnTo>
                <a:lnTo>
                  <a:pt x="3066" y="17238"/>
                </a:lnTo>
                <a:lnTo>
                  <a:pt x="2871" y="16999"/>
                </a:lnTo>
                <a:lnTo>
                  <a:pt x="2871" y="17089"/>
                </a:lnTo>
                <a:lnTo>
                  <a:pt x="2843" y="17149"/>
                </a:lnTo>
                <a:lnTo>
                  <a:pt x="2815" y="17179"/>
                </a:lnTo>
                <a:lnTo>
                  <a:pt x="2787" y="17179"/>
                </a:lnTo>
                <a:lnTo>
                  <a:pt x="2704" y="17119"/>
                </a:lnTo>
                <a:lnTo>
                  <a:pt x="2620" y="16999"/>
                </a:lnTo>
                <a:lnTo>
                  <a:pt x="2536" y="16880"/>
                </a:lnTo>
                <a:lnTo>
                  <a:pt x="2453" y="16730"/>
                </a:lnTo>
                <a:lnTo>
                  <a:pt x="2453" y="16611"/>
                </a:lnTo>
                <a:lnTo>
                  <a:pt x="2480" y="16611"/>
                </a:lnTo>
                <a:lnTo>
                  <a:pt x="2341" y="16551"/>
                </a:lnTo>
                <a:lnTo>
                  <a:pt x="2174" y="16432"/>
                </a:lnTo>
                <a:lnTo>
                  <a:pt x="1784" y="16043"/>
                </a:lnTo>
                <a:lnTo>
                  <a:pt x="1728" y="15954"/>
                </a:lnTo>
                <a:lnTo>
                  <a:pt x="1644" y="15864"/>
                </a:lnTo>
                <a:lnTo>
                  <a:pt x="1644" y="15894"/>
                </a:lnTo>
                <a:lnTo>
                  <a:pt x="1421" y="15625"/>
                </a:lnTo>
                <a:lnTo>
                  <a:pt x="1394" y="15565"/>
                </a:lnTo>
                <a:lnTo>
                  <a:pt x="1533" y="15655"/>
                </a:lnTo>
                <a:lnTo>
                  <a:pt x="1589" y="15685"/>
                </a:lnTo>
                <a:lnTo>
                  <a:pt x="1617" y="15744"/>
                </a:lnTo>
                <a:lnTo>
                  <a:pt x="1672" y="15864"/>
                </a:lnTo>
                <a:lnTo>
                  <a:pt x="1589" y="15535"/>
                </a:lnTo>
                <a:lnTo>
                  <a:pt x="1477" y="15237"/>
                </a:lnTo>
                <a:lnTo>
                  <a:pt x="1199" y="14460"/>
                </a:lnTo>
                <a:lnTo>
                  <a:pt x="1059" y="13982"/>
                </a:lnTo>
                <a:lnTo>
                  <a:pt x="948" y="13414"/>
                </a:lnTo>
                <a:lnTo>
                  <a:pt x="1003" y="13474"/>
                </a:lnTo>
                <a:lnTo>
                  <a:pt x="1031" y="13444"/>
                </a:lnTo>
                <a:lnTo>
                  <a:pt x="1059" y="13474"/>
                </a:lnTo>
                <a:lnTo>
                  <a:pt x="1115" y="13504"/>
                </a:lnTo>
                <a:lnTo>
                  <a:pt x="1087" y="12936"/>
                </a:lnTo>
                <a:lnTo>
                  <a:pt x="1059" y="12339"/>
                </a:lnTo>
                <a:lnTo>
                  <a:pt x="1087" y="11771"/>
                </a:lnTo>
                <a:lnTo>
                  <a:pt x="1115" y="11502"/>
                </a:lnTo>
                <a:lnTo>
                  <a:pt x="1199" y="11263"/>
                </a:lnTo>
                <a:lnTo>
                  <a:pt x="1310" y="10636"/>
                </a:lnTo>
                <a:lnTo>
                  <a:pt x="1310" y="10755"/>
                </a:lnTo>
                <a:lnTo>
                  <a:pt x="1338" y="10845"/>
                </a:lnTo>
                <a:lnTo>
                  <a:pt x="1394" y="10218"/>
                </a:lnTo>
                <a:lnTo>
                  <a:pt x="1533" y="9590"/>
                </a:lnTo>
                <a:lnTo>
                  <a:pt x="1700" y="8963"/>
                </a:lnTo>
                <a:lnTo>
                  <a:pt x="2202" y="7708"/>
                </a:lnTo>
                <a:lnTo>
                  <a:pt x="2536" y="7140"/>
                </a:lnTo>
                <a:lnTo>
                  <a:pt x="2871" y="6573"/>
                </a:lnTo>
                <a:lnTo>
                  <a:pt x="3233" y="6095"/>
                </a:lnTo>
                <a:lnTo>
                  <a:pt x="3205" y="6035"/>
                </a:lnTo>
                <a:lnTo>
                  <a:pt x="3205" y="5975"/>
                </a:lnTo>
                <a:lnTo>
                  <a:pt x="3289" y="5826"/>
                </a:lnTo>
                <a:lnTo>
                  <a:pt x="3428" y="5647"/>
                </a:lnTo>
                <a:lnTo>
                  <a:pt x="3623" y="5408"/>
                </a:lnTo>
                <a:lnTo>
                  <a:pt x="4181" y="4900"/>
                </a:lnTo>
                <a:lnTo>
                  <a:pt x="4850" y="4302"/>
                </a:lnTo>
                <a:lnTo>
                  <a:pt x="5574" y="3735"/>
                </a:lnTo>
                <a:lnTo>
                  <a:pt x="6271" y="3197"/>
                </a:lnTo>
                <a:lnTo>
                  <a:pt x="6884" y="2808"/>
                </a:lnTo>
                <a:lnTo>
                  <a:pt x="7302" y="2569"/>
                </a:lnTo>
                <a:lnTo>
                  <a:pt x="7163" y="2689"/>
                </a:lnTo>
                <a:lnTo>
                  <a:pt x="7023" y="2779"/>
                </a:lnTo>
                <a:lnTo>
                  <a:pt x="7330" y="2599"/>
                </a:lnTo>
                <a:lnTo>
                  <a:pt x="7553" y="2480"/>
                </a:lnTo>
                <a:lnTo>
                  <a:pt x="8110" y="2211"/>
                </a:lnTo>
                <a:lnTo>
                  <a:pt x="8055" y="2211"/>
                </a:lnTo>
                <a:lnTo>
                  <a:pt x="7971" y="2181"/>
                </a:lnTo>
                <a:lnTo>
                  <a:pt x="8222" y="2091"/>
                </a:lnTo>
                <a:lnTo>
                  <a:pt x="8584" y="1942"/>
                </a:lnTo>
                <a:lnTo>
                  <a:pt x="8473" y="2032"/>
                </a:lnTo>
                <a:lnTo>
                  <a:pt x="8584" y="2062"/>
                </a:lnTo>
                <a:lnTo>
                  <a:pt x="8556" y="2121"/>
                </a:lnTo>
                <a:lnTo>
                  <a:pt x="8947" y="1972"/>
                </a:lnTo>
                <a:lnTo>
                  <a:pt x="9365" y="1823"/>
                </a:lnTo>
                <a:lnTo>
                  <a:pt x="9783" y="1703"/>
                </a:lnTo>
                <a:lnTo>
                  <a:pt x="10006" y="1643"/>
                </a:lnTo>
                <a:lnTo>
                  <a:pt x="10095" y="1631"/>
                </a:lnTo>
                <a:lnTo>
                  <a:pt x="10312" y="1554"/>
                </a:lnTo>
                <a:lnTo>
                  <a:pt x="10563" y="1524"/>
                </a:lnTo>
                <a:lnTo>
                  <a:pt x="10814" y="1524"/>
                </a:lnTo>
                <a:lnTo>
                  <a:pt x="11093" y="1494"/>
                </a:lnTo>
                <a:lnTo>
                  <a:pt x="11176" y="1494"/>
                </a:lnTo>
                <a:lnTo>
                  <a:pt x="11344" y="1434"/>
                </a:lnTo>
                <a:lnTo>
                  <a:pt x="11483" y="1374"/>
                </a:lnTo>
                <a:lnTo>
                  <a:pt x="11483" y="1464"/>
                </a:lnTo>
                <a:lnTo>
                  <a:pt x="12626" y="1374"/>
                </a:lnTo>
                <a:lnTo>
                  <a:pt x="12765" y="1434"/>
                </a:lnTo>
                <a:lnTo>
                  <a:pt x="12709" y="1434"/>
                </a:lnTo>
                <a:lnTo>
                  <a:pt x="12960" y="1464"/>
                </a:lnTo>
                <a:lnTo>
                  <a:pt x="13239" y="1404"/>
                </a:lnTo>
                <a:lnTo>
                  <a:pt x="13322" y="1494"/>
                </a:lnTo>
                <a:lnTo>
                  <a:pt x="13517" y="1554"/>
                </a:lnTo>
                <a:lnTo>
                  <a:pt x="14047" y="1643"/>
                </a:lnTo>
                <a:lnTo>
                  <a:pt x="14660" y="1763"/>
                </a:lnTo>
                <a:lnTo>
                  <a:pt x="15106" y="1852"/>
                </a:lnTo>
                <a:lnTo>
                  <a:pt x="14549" y="1614"/>
                </a:lnTo>
                <a:lnTo>
                  <a:pt x="13852" y="1434"/>
                </a:lnTo>
                <a:lnTo>
                  <a:pt x="13127" y="1255"/>
                </a:lnTo>
                <a:lnTo>
                  <a:pt x="12402" y="1106"/>
                </a:lnTo>
                <a:lnTo>
                  <a:pt x="11678" y="1046"/>
                </a:lnTo>
                <a:lnTo>
                  <a:pt x="11037" y="1016"/>
                </a:lnTo>
                <a:lnTo>
                  <a:pt x="10758" y="1016"/>
                </a:lnTo>
                <a:lnTo>
                  <a:pt x="10507" y="1046"/>
                </a:lnTo>
                <a:lnTo>
                  <a:pt x="10284" y="1106"/>
                </a:lnTo>
                <a:lnTo>
                  <a:pt x="10089" y="1165"/>
                </a:lnTo>
                <a:lnTo>
                  <a:pt x="9894" y="1135"/>
                </a:lnTo>
                <a:lnTo>
                  <a:pt x="9699" y="1106"/>
                </a:lnTo>
                <a:lnTo>
                  <a:pt x="9309" y="1135"/>
                </a:lnTo>
                <a:lnTo>
                  <a:pt x="8863" y="1225"/>
                </a:lnTo>
                <a:lnTo>
                  <a:pt x="8417" y="1345"/>
                </a:lnTo>
                <a:lnTo>
                  <a:pt x="7971" y="1524"/>
                </a:lnTo>
                <a:lnTo>
                  <a:pt x="7525" y="1733"/>
                </a:lnTo>
                <a:lnTo>
                  <a:pt x="7051" y="2002"/>
                </a:lnTo>
                <a:lnTo>
                  <a:pt x="6605" y="2271"/>
                </a:lnTo>
                <a:lnTo>
                  <a:pt x="6160" y="2569"/>
                </a:lnTo>
                <a:lnTo>
                  <a:pt x="5713" y="2898"/>
                </a:lnTo>
                <a:lnTo>
                  <a:pt x="5295" y="3256"/>
                </a:lnTo>
                <a:lnTo>
                  <a:pt x="4905" y="3585"/>
                </a:lnTo>
                <a:lnTo>
                  <a:pt x="4153" y="4272"/>
                </a:lnTo>
                <a:lnTo>
                  <a:pt x="3567" y="4900"/>
                </a:lnTo>
                <a:lnTo>
                  <a:pt x="2871" y="5856"/>
                </a:lnTo>
                <a:lnTo>
                  <a:pt x="2954" y="5647"/>
                </a:lnTo>
                <a:lnTo>
                  <a:pt x="3066" y="5467"/>
                </a:lnTo>
                <a:lnTo>
                  <a:pt x="2871" y="5736"/>
                </a:lnTo>
                <a:lnTo>
                  <a:pt x="2675" y="6035"/>
                </a:lnTo>
                <a:lnTo>
                  <a:pt x="2704" y="6095"/>
                </a:lnTo>
                <a:lnTo>
                  <a:pt x="2480" y="6394"/>
                </a:lnTo>
                <a:lnTo>
                  <a:pt x="2704" y="5945"/>
                </a:lnTo>
                <a:lnTo>
                  <a:pt x="2369" y="6453"/>
                </a:lnTo>
                <a:lnTo>
                  <a:pt x="2090" y="6991"/>
                </a:lnTo>
                <a:lnTo>
                  <a:pt x="1839" y="7559"/>
                </a:lnTo>
                <a:lnTo>
                  <a:pt x="1617" y="8156"/>
                </a:lnTo>
                <a:lnTo>
                  <a:pt x="1226" y="9321"/>
                </a:lnTo>
                <a:lnTo>
                  <a:pt x="864" y="10427"/>
                </a:lnTo>
                <a:lnTo>
                  <a:pt x="892" y="10486"/>
                </a:lnTo>
                <a:lnTo>
                  <a:pt x="864" y="10695"/>
                </a:lnTo>
                <a:lnTo>
                  <a:pt x="725" y="11562"/>
                </a:lnTo>
                <a:lnTo>
                  <a:pt x="585" y="12488"/>
                </a:lnTo>
                <a:lnTo>
                  <a:pt x="585" y="12637"/>
                </a:lnTo>
                <a:lnTo>
                  <a:pt x="529" y="13116"/>
                </a:lnTo>
                <a:lnTo>
                  <a:pt x="502" y="13414"/>
                </a:lnTo>
                <a:lnTo>
                  <a:pt x="502" y="13713"/>
                </a:lnTo>
                <a:lnTo>
                  <a:pt x="529" y="14012"/>
                </a:lnTo>
                <a:lnTo>
                  <a:pt x="557" y="14251"/>
                </a:lnTo>
                <a:lnTo>
                  <a:pt x="641" y="14759"/>
                </a:lnTo>
                <a:lnTo>
                  <a:pt x="557" y="14699"/>
                </a:lnTo>
                <a:lnTo>
                  <a:pt x="529" y="14669"/>
                </a:lnTo>
                <a:lnTo>
                  <a:pt x="529" y="14729"/>
                </a:lnTo>
                <a:lnTo>
                  <a:pt x="585" y="14878"/>
                </a:lnTo>
                <a:lnTo>
                  <a:pt x="418" y="14609"/>
                </a:lnTo>
                <a:lnTo>
                  <a:pt x="446" y="14729"/>
                </a:lnTo>
                <a:lnTo>
                  <a:pt x="390" y="14878"/>
                </a:lnTo>
                <a:lnTo>
                  <a:pt x="139" y="14400"/>
                </a:lnTo>
                <a:lnTo>
                  <a:pt x="111" y="14430"/>
                </a:lnTo>
                <a:lnTo>
                  <a:pt x="84" y="14460"/>
                </a:lnTo>
                <a:lnTo>
                  <a:pt x="56" y="14460"/>
                </a:lnTo>
                <a:lnTo>
                  <a:pt x="0" y="14430"/>
                </a:lnTo>
                <a:lnTo>
                  <a:pt x="307" y="15177"/>
                </a:lnTo>
                <a:lnTo>
                  <a:pt x="669" y="15924"/>
                </a:lnTo>
                <a:lnTo>
                  <a:pt x="613" y="15804"/>
                </a:lnTo>
                <a:lnTo>
                  <a:pt x="641" y="15685"/>
                </a:lnTo>
                <a:lnTo>
                  <a:pt x="808" y="15894"/>
                </a:lnTo>
                <a:lnTo>
                  <a:pt x="948" y="16043"/>
                </a:lnTo>
                <a:lnTo>
                  <a:pt x="1003" y="16133"/>
                </a:lnTo>
                <a:lnTo>
                  <a:pt x="1003" y="16163"/>
                </a:lnTo>
                <a:lnTo>
                  <a:pt x="976" y="16133"/>
                </a:lnTo>
                <a:lnTo>
                  <a:pt x="1059" y="16252"/>
                </a:lnTo>
                <a:lnTo>
                  <a:pt x="1366" y="16850"/>
                </a:lnTo>
                <a:lnTo>
                  <a:pt x="1700" y="17448"/>
                </a:lnTo>
                <a:lnTo>
                  <a:pt x="2090" y="18015"/>
                </a:lnTo>
                <a:lnTo>
                  <a:pt x="2536" y="18523"/>
                </a:lnTo>
                <a:lnTo>
                  <a:pt x="3010" y="19001"/>
                </a:lnTo>
                <a:lnTo>
                  <a:pt x="3484" y="19449"/>
                </a:lnTo>
                <a:lnTo>
                  <a:pt x="4014" y="19867"/>
                </a:lnTo>
                <a:lnTo>
                  <a:pt x="4571" y="20226"/>
                </a:lnTo>
                <a:lnTo>
                  <a:pt x="5212" y="20555"/>
                </a:lnTo>
                <a:lnTo>
                  <a:pt x="5909" y="20883"/>
                </a:lnTo>
                <a:lnTo>
                  <a:pt x="6605" y="21122"/>
                </a:lnTo>
                <a:lnTo>
                  <a:pt x="7330" y="21301"/>
                </a:lnTo>
                <a:lnTo>
                  <a:pt x="8055" y="21451"/>
                </a:lnTo>
                <a:lnTo>
                  <a:pt x="8807" y="21540"/>
                </a:lnTo>
                <a:lnTo>
                  <a:pt x="9532" y="21600"/>
                </a:lnTo>
                <a:lnTo>
                  <a:pt x="10284" y="21570"/>
                </a:lnTo>
                <a:lnTo>
                  <a:pt x="10926" y="21481"/>
                </a:lnTo>
                <a:lnTo>
                  <a:pt x="11957" y="21301"/>
                </a:lnTo>
                <a:lnTo>
                  <a:pt x="13016" y="21062"/>
                </a:lnTo>
                <a:lnTo>
                  <a:pt x="13462" y="20943"/>
                </a:lnTo>
                <a:lnTo>
                  <a:pt x="13740" y="20853"/>
                </a:lnTo>
                <a:lnTo>
                  <a:pt x="13740" y="20883"/>
                </a:lnTo>
                <a:lnTo>
                  <a:pt x="14186" y="20704"/>
                </a:lnTo>
                <a:lnTo>
                  <a:pt x="14632" y="20465"/>
                </a:lnTo>
                <a:lnTo>
                  <a:pt x="14437" y="20525"/>
                </a:lnTo>
                <a:lnTo>
                  <a:pt x="14995" y="20196"/>
                </a:lnTo>
                <a:lnTo>
                  <a:pt x="15524" y="19838"/>
                </a:lnTo>
                <a:lnTo>
                  <a:pt x="16026" y="19419"/>
                </a:lnTo>
                <a:lnTo>
                  <a:pt x="16555" y="18941"/>
                </a:lnTo>
                <a:lnTo>
                  <a:pt x="16332" y="19210"/>
                </a:lnTo>
                <a:lnTo>
                  <a:pt x="16918" y="18702"/>
                </a:lnTo>
                <a:lnTo>
                  <a:pt x="17168" y="18493"/>
                </a:lnTo>
                <a:lnTo>
                  <a:pt x="17197" y="18463"/>
                </a:lnTo>
                <a:lnTo>
                  <a:pt x="17168" y="18463"/>
                </a:lnTo>
                <a:lnTo>
                  <a:pt x="17308" y="18344"/>
                </a:lnTo>
                <a:lnTo>
                  <a:pt x="17447" y="18224"/>
                </a:lnTo>
                <a:lnTo>
                  <a:pt x="17726" y="17866"/>
                </a:lnTo>
                <a:lnTo>
                  <a:pt x="18144" y="17477"/>
                </a:lnTo>
                <a:lnTo>
                  <a:pt x="18060" y="17507"/>
                </a:lnTo>
                <a:lnTo>
                  <a:pt x="18172" y="17358"/>
                </a:lnTo>
                <a:lnTo>
                  <a:pt x="18534" y="17059"/>
                </a:lnTo>
                <a:lnTo>
                  <a:pt x="19538" y="15984"/>
                </a:lnTo>
                <a:lnTo>
                  <a:pt x="19538" y="16013"/>
                </a:lnTo>
                <a:lnTo>
                  <a:pt x="19593" y="16043"/>
                </a:lnTo>
                <a:lnTo>
                  <a:pt x="19621" y="16043"/>
                </a:lnTo>
                <a:lnTo>
                  <a:pt x="19677" y="16013"/>
                </a:lnTo>
                <a:lnTo>
                  <a:pt x="19677" y="16073"/>
                </a:lnTo>
                <a:lnTo>
                  <a:pt x="19649" y="16133"/>
                </a:lnTo>
                <a:lnTo>
                  <a:pt x="19454" y="16342"/>
                </a:lnTo>
                <a:lnTo>
                  <a:pt x="19203" y="16641"/>
                </a:lnTo>
                <a:lnTo>
                  <a:pt x="19314" y="16581"/>
                </a:lnTo>
                <a:lnTo>
                  <a:pt x="19454" y="16492"/>
                </a:lnTo>
                <a:lnTo>
                  <a:pt x="19705" y="16252"/>
                </a:lnTo>
                <a:lnTo>
                  <a:pt x="19956" y="15924"/>
                </a:lnTo>
                <a:lnTo>
                  <a:pt x="20179" y="15535"/>
                </a:lnTo>
                <a:lnTo>
                  <a:pt x="20401" y="15147"/>
                </a:lnTo>
                <a:lnTo>
                  <a:pt x="20597" y="14759"/>
                </a:lnTo>
                <a:lnTo>
                  <a:pt x="20848" y="14191"/>
                </a:lnTo>
                <a:lnTo>
                  <a:pt x="20764" y="14281"/>
                </a:lnTo>
                <a:lnTo>
                  <a:pt x="20959" y="13773"/>
                </a:lnTo>
                <a:lnTo>
                  <a:pt x="20987" y="13743"/>
                </a:lnTo>
                <a:lnTo>
                  <a:pt x="21182" y="13086"/>
                </a:lnTo>
                <a:lnTo>
                  <a:pt x="21349" y="12428"/>
                </a:lnTo>
                <a:lnTo>
                  <a:pt x="21461" y="11831"/>
                </a:lnTo>
                <a:lnTo>
                  <a:pt x="21544" y="11353"/>
                </a:lnTo>
                <a:lnTo>
                  <a:pt x="21516" y="11472"/>
                </a:lnTo>
                <a:lnTo>
                  <a:pt x="21489" y="11622"/>
                </a:lnTo>
                <a:lnTo>
                  <a:pt x="21405" y="11711"/>
                </a:lnTo>
                <a:lnTo>
                  <a:pt x="21321" y="11831"/>
                </a:lnTo>
                <a:lnTo>
                  <a:pt x="21349" y="11711"/>
                </a:lnTo>
                <a:lnTo>
                  <a:pt x="21405" y="11532"/>
                </a:lnTo>
                <a:lnTo>
                  <a:pt x="21405" y="11353"/>
                </a:lnTo>
                <a:lnTo>
                  <a:pt x="21349" y="11233"/>
                </a:lnTo>
                <a:lnTo>
                  <a:pt x="21461" y="10726"/>
                </a:lnTo>
                <a:lnTo>
                  <a:pt x="21489" y="10486"/>
                </a:lnTo>
                <a:lnTo>
                  <a:pt x="21489" y="10247"/>
                </a:lnTo>
                <a:lnTo>
                  <a:pt x="21544" y="10516"/>
                </a:lnTo>
                <a:lnTo>
                  <a:pt x="21572" y="10815"/>
                </a:lnTo>
                <a:lnTo>
                  <a:pt x="21544" y="10247"/>
                </a:lnTo>
                <a:lnTo>
                  <a:pt x="21544" y="10068"/>
                </a:lnTo>
                <a:lnTo>
                  <a:pt x="21600" y="9739"/>
                </a:lnTo>
                <a:lnTo>
                  <a:pt x="21516" y="10009"/>
                </a:lnTo>
                <a:lnTo>
                  <a:pt x="21489" y="9590"/>
                </a:lnTo>
                <a:lnTo>
                  <a:pt x="21433" y="9142"/>
                </a:lnTo>
                <a:lnTo>
                  <a:pt x="21377" y="8754"/>
                </a:lnTo>
                <a:lnTo>
                  <a:pt x="21266" y="8246"/>
                </a:lnTo>
                <a:lnTo>
                  <a:pt x="21098" y="7648"/>
                </a:lnTo>
                <a:lnTo>
                  <a:pt x="20903" y="7021"/>
                </a:lnTo>
                <a:lnTo>
                  <a:pt x="20653" y="6334"/>
                </a:lnTo>
                <a:lnTo>
                  <a:pt x="20346" y="5706"/>
                </a:lnTo>
                <a:lnTo>
                  <a:pt x="20179" y="5378"/>
                </a:lnTo>
                <a:lnTo>
                  <a:pt x="20011" y="5109"/>
                </a:lnTo>
                <a:lnTo>
                  <a:pt x="19621" y="4571"/>
                </a:lnTo>
                <a:lnTo>
                  <a:pt x="19649" y="4631"/>
                </a:lnTo>
                <a:lnTo>
                  <a:pt x="19621" y="4721"/>
                </a:lnTo>
                <a:lnTo>
                  <a:pt x="19426" y="4452"/>
                </a:lnTo>
                <a:lnTo>
                  <a:pt x="19231" y="4153"/>
                </a:lnTo>
                <a:lnTo>
                  <a:pt x="19067" y="3888"/>
                </a:lnTo>
                <a:lnTo>
                  <a:pt x="18590" y="3406"/>
                </a:lnTo>
                <a:lnTo>
                  <a:pt x="18618" y="3406"/>
                </a:lnTo>
                <a:lnTo>
                  <a:pt x="18618" y="3376"/>
                </a:lnTo>
                <a:lnTo>
                  <a:pt x="18590" y="3316"/>
                </a:lnTo>
                <a:lnTo>
                  <a:pt x="18395" y="3077"/>
                </a:lnTo>
                <a:lnTo>
                  <a:pt x="17837" y="2480"/>
                </a:lnTo>
                <a:lnTo>
                  <a:pt x="17949" y="2659"/>
                </a:lnTo>
                <a:lnTo>
                  <a:pt x="18060" y="2779"/>
                </a:lnTo>
                <a:lnTo>
                  <a:pt x="17837" y="2659"/>
                </a:lnTo>
                <a:lnTo>
                  <a:pt x="17642" y="2510"/>
                </a:lnTo>
                <a:lnTo>
                  <a:pt x="17456" y="2368"/>
                </a:lnTo>
                <a:lnTo>
                  <a:pt x="17670" y="2629"/>
                </a:lnTo>
                <a:lnTo>
                  <a:pt x="17336" y="2420"/>
                </a:lnTo>
                <a:lnTo>
                  <a:pt x="17029" y="2211"/>
                </a:lnTo>
                <a:lnTo>
                  <a:pt x="16388" y="1733"/>
                </a:lnTo>
                <a:lnTo>
                  <a:pt x="15747" y="1285"/>
                </a:lnTo>
                <a:lnTo>
                  <a:pt x="15413" y="1076"/>
                </a:lnTo>
                <a:lnTo>
                  <a:pt x="15078" y="897"/>
                </a:lnTo>
                <a:lnTo>
                  <a:pt x="15385" y="897"/>
                </a:lnTo>
                <a:lnTo>
                  <a:pt x="14967" y="628"/>
                </a:lnTo>
                <a:lnTo>
                  <a:pt x="14716" y="508"/>
                </a:lnTo>
                <a:lnTo>
                  <a:pt x="14437" y="389"/>
                </a:lnTo>
                <a:lnTo>
                  <a:pt x="14186" y="269"/>
                </a:lnTo>
                <a:lnTo>
                  <a:pt x="13908" y="209"/>
                </a:lnTo>
                <a:lnTo>
                  <a:pt x="13657" y="179"/>
                </a:lnTo>
                <a:lnTo>
                  <a:pt x="13434" y="209"/>
                </a:lnTo>
                <a:lnTo>
                  <a:pt x="13657" y="269"/>
                </a:lnTo>
                <a:lnTo>
                  <a:pt x="13846" y="385"/>
                </a:lnTo>
                <a:lnTo>
                  <a:pt x="13880" y="389"/>
                </a:lnTo>
                <a:lnTo>
                  <a:pt x="14019" y="448"/>
                </a:lnTo>
                <a:lnTo>
                  <a:pt x="14159" y="478"/>
                </a:lnTo>
                <a:lnTo>
                  <a:pt x="13991" y="418"/>
                </a:lnTo>
                <a:lnTo>
                  <a:pt x="13852" y="299"/>
                </a:lnTo>
                <a:lnTo>
                  <a:pt x="14130" y="389"/>
                </a:lnTo>
                <a:lnTo>
                  <a:pt x="14409" y="508"/>
                </a:lnTo>
                <a:lnTo>
                  <a:pt x="14660" y="657"/>
                </a:lnTo>
                <a:lnTo>
                  <a:pt x="14883" y="837"/>
                </a:lnTo>
                <a:lnTo>
                  <a:pt x="14660" y="717"/>
                </a:lnTo>
                <a:lnTo>
                  <a:pt x="14354" y="598"/>
                </a:lnTo>
                <a:lnTo>
                  <a:pt x="13991" y="478"/>
                </a:lnTo>
                <a:lnTo>
                  <a:pt x="13601" y="358"/>
                </a:lnTo>
                <a:lnTo>
                  <a:pt x="13829" y="383"/>
                </a:lnTo>
                <a:lnTo>
                  <a:pt x="13099" y="209"/>
                </a:lnTo>
                <a:lnTo>
                  <a:pt x="13211" y="239"/>
                </a:lnTo>
                <a:lnTo>
                  <a:pt x="12737" y="149"/>
                </a:lnTo>
                <a:lnTo>
                  <a:pt x="12291" y="90"/>
                </a:lnTo>
                <a:lnTo>
                  <a:pt x="11901" y="30"/>
                </a:lnTo>
                <a:lnTo>
                  <a:pt x="11566" y="0"/>
                </a:lnTo>
                <a:close/>
              </a:path>
            </a:pathLst>
          </a:custGeom>
          <a:solidFill>
            <a:srgbClr val="000000"/>
          </a:solidFill>
          <a:ln w="25400" cap="rnd">
            <a:solidFill>
              <a:srgbClr val="000000"/>
            </a:solidFill>
          </a:ln>
        </p:spPr>
        <p:txBody>
          <a:bodyPr lIns="91436" tIns="91436" rIns="91436" bIns="91436" anchor="ctr"/>
          <a:lstStyle/>
          <a:p>
            <a:pPr defTabSz="1828800">
              <a:defRPr sz="3200">
                <a:latin typeface="+mn-lt"/>
                <a:ea typeface="+mn-ea"/>
                <a:cs typeface="+mn-cs"/>
                <a:sym typeface="Calibri"/>
              </a:defRPr>
            </a:pPr>
          </a:p>
        </p:txBody>
      </p:sp>
      <p:sp>
        <p:nvSpPr>
          <p:cNvPr id="169" name="Google Shape;168;p22"/>
          <p:cNvSpPr/>
          <p:nvPr/>
        </p:nvSpPr>
        <p:spPr>
          <a:xfrm>
            <a:off x="5878094" y="2000498"/>
            <a:ext cx="2745020" cy="272782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1327" y="0"/>
                </a:moveTo>
                <a:lnTo>
                  <a:pt x="10996" y="30"/>
                </a:lnTo>
                <a:lnTo>
                  <a:pt x="10725" y="59"/>
                </a:lnTo>
                <a:lnTo>
                  <a:pt x="10454" y="118"/>
                </a:lnTo>
                <a:lnTo>
                  <a:pt x="10273" y="177"/>
                </a:lnTo>
                <a:lnTo>
                  <a:pt x="10062" y="148"/>
                </a:lnTo>
                <a:lnTo>
                  <a:pt x="9821" y="148"/>
                </a:lnTo>
                <a:lnTo>
                  <a:pt x="9369" y="177"/>
                </a:lnTo>
                <a:lnTo>
                  <a:pt x="8887" y="266"/>
                </a:lnTo>
                <a:lnTo>
                  <a:pt x="8405" y="413"/>
                </a:lnTo>
                <a:lnTo>
                  <a:pt x="7923" y="620"/>
                </a:lnTo>
                <a:lnTo>
                  <a:pt x="7411" y="856"/>
                </a:lnTo>
                <a:lnTo>
                  <a:pt x="6929" y="1121"/>
                </a:lnTo>
                <a:lnTo>
                  <a:pt x="5965" y="1771"/>
                </a:lnTo>
                <a:lnTo>
                  <a:pt x="5483" y="2125"/>
                </a:lnTo>
                <a:lnTo>
                  <a:pt x="5031" y="2508"/>
                </a:lnTo>
                <a:lnTo>
                  <a:pt x="4609" y="2862"/>
                </a:lnTo>
                <a:lnTo>
                  <a:pt x="3826" y="3600"/>
                </a:lnTo>
                <a:lnTo>
                  <a:pt x="3193" y="4308"/>
                </a:lnTo>
                <a:lnTo>
                  <a:pt x="2470" y="5312"/>
                </a:lnTo>
                <a:lnTo>
                  <a:pt x="2561" y="5105"/>
                </a:lnTo>
                <a:lnTo>
                  <a:pt x="2651" y="4898"/>
                </a:lnTo>
                <a:lnTo>
                  <a:pt x="2470" y="5194"/>
                </a:lnTo>
                <a:lnTo>
                  <a:pt x="2259" y="5518"/>
                </a:lnTo>
                <a:lnTo>
                  <a:pt x="2290" y="5577"/>
                </a:lnTo>
                <a:lnTo>
                  <a:pt x="2079" y="5902"/>
                </a:lnTo>
                <a:lnTo>
                  <a:pt x="2259" y="5430"/>
                </a:lnTo>
                <a:lnTo>
                  <a:pt x="1958" y="5961"/>
                </a:lnTo>
                <a:lnTo>
                  <a:pt x="1657" y="6521"/>
                </a:lnTo>
                <a:lnTo>
                  <a:pt x="1416" y="7112"/>
                </a:lnTo>
                <a:lnTo>
                  <a:pt x="1175" y="7702"/>
                </a:lnTo>
                <a:lnTo>
                  <a:pt x="783" y="8912"/>
                </a:lnTo>
                <a:lnTo>
                  <a:pt x="422" y="10062"/>
                </a:lnTo>
                <a:lnTo>
                  <a:pt x="482" y="10092"/>
                </a:lnTo>
                <a:lnTo>
                  <a:pt x="512" y="10151"/>
                </a:lnTo>
                <a:lnTo>
                  <a:pt x="512" y="10210"/>
                </a:lnTo>
                <a:lnTo>
                  <a:pt x="482" y="10298"/>
                </a:lnTo>
                <a:lnTo>
                  <a:pt x="392" y="10446"/>
                </a:lnTo>
                <a:lnTo>
                  <a:pt x="331" y="10505"/>
                </a:lnTo>
                <a:lnTo>
                  <a:pt x="331" y="10948"/>
                </a:lnTo>
                <a:lnTo>
                  <a:pt x="271" y="11302"/>
                </a:lnTo>
                <a:lnTo>
                  <a:pt x="211" y="11685"/>
                </a:lnTo>
                <a:lnTo>
                  <a:pt x="151" y="12157"/>
                </a:lnTo>
                <a:lnTo>
                  <a:pt x="90" y="11980"/>
                </a:lnTo>
                <a:lnTo>
                  <a:pt x="30" y="12453"/>
                </a:lnTo>
                <a:lnTo>
                  <a:pt x="0" y="12984"/>
                </a:lnTo>
                <a:lnTo>
                  <a:pt x="30" y="13544"/>
                </a:lnTo>
                <a:lnTo>
                  <a:pt x="90" y="13780"/>
                </a:lnTo>
                <a:lnTo>
                  <a:pt x="151" y="13958"/>
                </a:lnTo>
                <a:lnTo>
                  <a:pt x="181" y="14282"/>
                </a:lnTo>
                <a:lnTo>
                  <a:pt x="241" y="14636"/>
                </a:lnTo>
                <a:lnTo>
                  <a:pt x="392" y="15315"/>
                </a:lnTo>
                <a:lnTo>
                  <a:pt x="633" y="15964"/>
                </a:lnTo>
                <a:lnTo>
                  <a:pt x="934" y="16613"/>
                </a:lnTo>
                <a:lnTo>
                  <a:pt x="1296" y="17233"/>
                </a:lnTo>
                <a:lnTo>
                  <a:pt x="1687" y="17823"/>
                </a:lnTo>
                <a:lnTo>
                  <a:pt x="2139" y="18354"/>
                </a:lnTo>
                <a:lnTo>
                  <a:pt x="2591" y="18856"/>
                </a:lnTo>
                <a:lnTo>
                  <a:pt x="2892" y="19121"/>
                </a:lnTo>
                <a:lnTo>
                  <a:pt x="3193" y="19387"/>
                </a:lnTo>
                <a:lnTo>
                  <a:pt x="3525" y="19653"/>
                </a:lnTo>
                <a:lnTo>
                  <a:pt x="3856" y="19889"/>
                </a:lnTo>
                <a:lnTo>
                  <a:pt x="4579" y="20302"/>
                </a:lnTo>
                <a:lnTo>
                  <a:pt x="5302" y="20685"/>
                </a:lnTo>
                <a:lnTo>
                  <a:pt x="6085" y="21010"/>
                </a:lnTo>
                <a:lnTo>
                  <a:pt x="6869" y="21246"/>
                </a:lnTo>
                <a:lnTo>
                  <a:pt x="7682" y="21453"/>
                </a:lnTo>
                <a:lnTo>
                  <a:pt x="8495" y="21600"/>
                </a:lnTo>
                <a:lnTo>
                  <a:pt x="8887" y="21600"/>
                </a:lnTo>
                <a:lnTo>
                  <a:pt x="9640" y="21541"/>
                </a:lnTo>
                <a:lnTo>
                  <a:pt x="10574" y="21482"/>
                </a:lnTo>
                <a:lnTo>
                  <a:pt x="11659" y="21364"/>
                </a:lnTo>
                <a:lnTo>
                  <a:pt x="12713" y="21246"/>
                </a:lnTo>
                <a:lnTo>
                  <a:pt x="13647" y="21099"/>
                </a:lnTo>
                <a:lnTo>
                  <a:pt x="14340" y="20951"/>
                </a:lnTo>
                <a:lnTo>
                  <a:pt x="14551" y="20892"/>
                </a:lnTo>
                <a:lnTo>
                  <a:pt x="14671" y="20803"/>
                </a:lnTo>
                <a:lnTo>
                  <a:pt x="15123" y="20626"/>
                </a:lnTo>
                <a:lnTo>
                  <a:pt x="15545" y="20390"/>
                </a:lnTo>
                <a:lnTo>
                  <a:pt x="15304" y="20479"/>
                </a:lnTo>
                <a:lnTo>
                  <a:pt x="16449" y="19682"/>
                </a:lnTo>
                <a:lnTo>
                  <a:pt x="17021" y="19239"/>
                </a:lnTo>
                <a:lnTo>
                  <a:pt x="17593" y="18738"/>
                </a:lnTo>
                <a:lnTo>
                  <a:pt x="17503" y="18885"/>
                </a:lnTo>
                <a:lnTo>
                  <a:pt x="17352" y="19003"/>
                </a:lnTo>
                <a:lnTo>
                  <a:pt x="17684" y="18767"/>
                </a:lnTo>
                <a:lnTo>
                  <a:pt x="17985" y="18472"/>
                </a:lnTo>
                <a:lnTo>
                  <a:pt x="18226" y="18266"/>
                </a:lnTo>
                <a:lnTo>
                  <a:pt x="18256" y="18207"/>
                </a:lnTo>
                <a:lnTo>
                  <a:pt x="18226" y="18207"/>
                </a:lnTo>
                <a:lnTo>
                  <a:pt x="18497" y="18000"/>
                </a:lnTo>
                <a:lnTo>
                  <a:pt x="18738" y="17734"/>
                </a:lnTo>
                <a:lnTo>
                  <a:pt x="18949" y="17440"/>
                </a:lnTo>
                <a:lnTo>
                  <a:pt x="19130" y="17174"/>
                </a:lnTo>
                <a:lnTo>
                  <a:pt x="19070" y="17203"/>
                </a:lnTo>
                <a:lnTo>
                  <a:pt x="19040" y="17203"/>
                </a:lnTo>
                <a:lnTo>
                  <a:pt x="19100" y="17085"/>
                </a:lnTo>
                <a:lnTo>
                  <a:pt x="18889" y="17380"/>
                </a:lnTo>
                <a:lnTo>
                  <a:pt x="19009" y="17233"/>
                </a:lnTo>
                <a:lnTo>
                  <a:pt x="18979" y="17322"/>
                </a:lnTo>
                <a:lnTo>
                  <a:pt x="18798" y="17528"/>
                </a:lnTo>
                <a:lnTo>
                  <a:pt x="18859" y="17410"/>
                </a:lnTo>
                <a:lnTo>
                  <a:pt x="18738" y="17528"/>
                </a:lnTo>
                <a:lnTo>
                  <a:pt x="19100" y="16997"/>
                </a:lnTo>
                <a:lnTo>
                  <a:pt x="19250" y="16731"/>
                </a:lnTo>
                <a:lnTo>
                  <a:pt x="19250" y="16672"/>
                </a:lnTo>
                <a:lnTo>
                  <a:pt x="19220" y="16702"/>
                </a:lnTo>
                <a:lnTo>
                  <a:pt x="19341" y="16554"/>
                </a:lnTo>
                <a:lnTo>
                  <a:pt x="19491" y="16407"/>
                </a:lnTo>
                <a:lnTo>
                  <a:pt x="19763" y="16112"/>
                </a:lnTo>
                <a:lnTo>
                  <a:pt x="19642" y="16407"/>
                </a:lnTo>
                <a:lnTo>
                  <a:pt x="19431" y="16761"/>
                </a:lnTo>
                <a:lnTo>
                  <a:pt x="19040" y="17380"/>
                </a:lnTo>
                <a:lnTo>
                  <a:pt x="19280" y="17056"/>
                </a:lnTo>
                <a:lnTo>
                  <a:pt x="19461" y="16790"/>
                </a:lnTo>
                <a:lnTo>
                  <a:pt x="19793" y="16200"/>
                </a:lnTo>
                <a:lnTo>
                  <a:pt x="19763" y="16230"/>
                </a:lnTo>
                <a:lnTo>
                  <a:pt x="19763" y="16171"/>
                </a:lnTo>
                <a:lnTo>
                  <a:pt x="19853" y="15964"/>
                </a:lnTo>
                <a:lnTo>
                  <a:pt x="20034" y="15639"/>
                </a:lnTo>
                <a:lnTo>
                  <a:pt x="19642" y="16141"/>
                </a:lnTo>
                <a:lnTo>
                  <a:pt x="19672" y="15964"/>
                </a:lnTo>
                <a:lnTo>
                  <a:pt x="19702" y="15758"/>
                </a:lnTo>
                <a:lnTo>
                  <a:pt x="19853" y="15315"/>
                </a:lnTo>
                <a:lnTo>
                  <a:pt x="20064" y="14813"/>
                </a:lnTo>
                <a:lnTo>
                  <a:pt x="20335" y="14252"/>
                </a:lnTo>
                <a:lnTo>
                  <a:pt x="20877" y="13190"/>
                </a:lnTo>
                <a:lnTo>
                  <a:pt x="21118" y="12718"/>
                </a:lnTo>
                <a:lnTo>
                  <a:pt x="21299" y="12305"/>
                </a:lnTo>
                <a:lnTo>
                  <a:pt x="21269" y="12364"/>
                </a:lnTo>
                <a:lnTo>
                  <a:pt x="21299" y="12216"/>
                </a:lnTo>
                <a:lnTo>
                  <a:pt x="21329" y="12187"/>
                </a:lnTo>
                <a:lnTo>
                  <a:pt x="21329" y="12216"/>
                </a:lnTo>
                <a:lnTo>
                  <a:pt x="21359" y="12069"/>
                </a:lnTo>
                <a:lnTo>
                  <a:pt x="21329" y="12157"/>
                </a:lnTo>
                <a:lnTo>
                  <a:pt x="21389" y="11951"/>
                </a:lnTo>
                <a:lnTo>
                  <a:pt x="21450" y="11656"/>
                </a:lnTo>
                <a:lnTo>
                  <a:pt x="21480" y="11390"/>
                </a:lnTo>
                <a:lnTo>
                  <a:pt x="21510" y="11420"/>
                </a:lnTo>
                <a:lnTo>
                  <a:pt x="21540" y="11420"/>
                </a:lnTo>
                <a:lnTo>
                  <a:pt x="21570" y="11243"/>
                </a:lnTo>
                <a:lnTo>
                  <a:pt x="21570" y="10889"/>
                </a:lnTo>
                <a:lnTo>
                  <a:pt x="21600" y="9708"/>
                </a:lnTo>
                <a:lnTo>
                  <a:pt x="21600" y="8912"/>
                </a:lnTo>
                <a:lnTo>
                  <a:pt x="21570" y="8676"/>
                </a:lnTo>
                <a:lnTo>
                  <a:pt x="21570" y="8617"/>
                </a:lnTo>
                <a:lnTo>
                  <a:pt x="21540" y="8617"/>
                </a:lnTo>
                <a:lnTo>
                  <a:pt x="21419" y="8380"/>
                </a:lnTo>
                <a:lnTo>
                  <a:pt x="21239" y="7672"/>
                </a:lnTo>
                <a:lnTo>
                  <a:pt x="21208" y="7377"/>
                </a:lnTo>
                <a:lnTo>
                  <a:pt x="21178" y="7407"/>
                </a:lnTo>
                <a:lnTo>
                  <a:pt x="21178" y="7348"/>
                </a:lnTo>
                <a:lnTo>
                  <a:pt x="21058" y="7170"/>
                </a:lnTo>
                <a:lnTo>
                  <a:pt x="20937" y="6993"/>
                </a:lnTo>
                <a:lnTo>
                  <a:pt x="20606" y="6610"/>
                </a:lnTo>
                <a:lnTo>
                  <a:pt x="20305" y="6226"/>
                </a:lnTo>
                <a:lnTo>
                  <a:pt x="20184" y="6049"/>
                </a:lnTo>
                <a:lnTo>
                  <a:pt x="20124" y="5872"/>
                </a:lnTo>
                <a:lnTo>
                  <a:pt x="20154" y="5931"/>
                </a:lnTo>
                <a:lnTo>
                  <a:pt x="20214" y="5961"/>
                </a:lnTo>
                <a:lnTo>
                  <a:pt x="20184" y="5902"/>
                </a:lnTo>
                <a:lnTo>
                  <a:pt x="20094" y="5784"/>
                </a:lnTo>
                <a:lnTo>
                  <a:pt x="19793" y="5459"/>
                </a:lnTo>
                <a:lnTo>
                  <a:pt x="19491" y="5164"/>
                </a:lnTo>
                <a:lnTo>
                  <a:pt x="19491" y="5282"/>
                </a:lnTo>
                <a:lnTo>
                  <a:pt x="19190" y="4987"/>
                </a:lnTo>
                <a:lnTo>
                  <a:pt x="19280" y="5105"/>
                </a:lnTo>
                <a:lnTo>
                  <a:pt x="19009" y="4810"/>
                </a:lnTo>
                <a:lnTo>
                  <a:pt x="18859" y="4663"/>
                </a:lnTo>
                <a:lnTo>
                  <a:pt x="18919" y="4663"/>
                </a:lnTo>
                <a:lnTo>
                  <a:pt x="19130" y="4840"/>
                </a:lnTo>
                <a:lnTo>
                  <a:pt x="18407" y="4190"/>
                </a:lnTo>
                <a:lnTo>
                  <a:pt x="18557" y="4338"/>
                </a:lnTo>
                <a:lnTo>
                  <a:pt x="18166" y="4072"/>
                </a:lnTo>
                <a:lnTo>
                  <a:pt x="17804" y="3895"/>
                </a:lnTo>
                <a:lnTo>
                  <a:pt x="18075" y="4102"/>
                </a:lnTo>
                <a:lnTo>
                  <a:pt x="18347" y="4308"/>
                </a:lnTo>
                <a:lnTo>
                  <a:pt x="18828" y="4780"/>
                </a:lnTo>
                <a:lnTo>
                  <a:pt x="19280" y="5194"/>
                </a:lnTo>
                <a:lnTo>
                  <a:pt x="19551" y="5400"/>
                </a:lnTo>
                <a:lnTo>
                  <a:pt x="19823" y="5607"/>
                </a:lnTo>
                <a:lnTo>
                  <a:pt x="19612" y="5489"/>
                </a:lnTo>
                <a:lnTo>
                  <a:pt x="19371" y="5312"/>
                </a:lnTo>
                <a:lnTo>
                  <a:pt x="19401" y="5400"/>
                </a:lnTo>
                <a:lnTo>
                  <a:pt x="19461" y="5518"/>
                </a:lnTo>
                <a:lnTo>
                  <a:pt x="19793" y="5990"/>
                </a:lnTo>
                <a:lnTo>
                  <a:pt x="20214" y="6551"/>
                </a:lnTo>
                <a:lnTo>
                  <a:pt x="20184" y="6551"/>
                </a:lnTo>
                <a:lnTo>
                  <a:pt x="20244" y="6581"/>
                </a:lnTo>
                <a:lnTo>
                  <a:pt x="20275" y="6669"/>
                </a:lnTo>
                <a:lnTo>
                  <a:pt x="20335" y="6758"/>
                </a:lnTo>
                <a:lnTo>
                  <a:pt x="20365" y="6787"/>
                </a:lnTo>
                <a:lnTo>
                  <a:pt x="20305" y="6669"/>
                </a:lnTo>
                <a:lnTo>
                  <a:pt x="20516" y="6935"/>
                </a:lnTo>
                <a:lnTo>
                  <a:pt x="20666" y="7082"/>
                </a:lnTo>
                <a:lnTo>
                  <a:pt x="20727" y="7141"/>
                </a:lnTo>
                <a:lnTo>
                  <a:pt x="20757" y="7141"/>
                </a:lnTo>
                <a:lnTo>
                  <a:pt x="20757" y="7082"/>
                </a:lnTo>
                <a:lnTo>
                  <a:pt x="20727" y="6993"/>
                </a:lnTo>
                <a:lnTo>
                  <a:pt x="20847" y="7259"/>
                </a:lnTo>
                <a:lnTo>
                  <a:pt x="20937" y="7525"/>
                </a:lnTo>
                <a:lnTo>
                  <a:pt x="21148" y="8115"/>
                </a:lnTo>
                <a:lnTo>
                  <a:pt x="21299" y="8705"/>
                </a:lnTo>
                <a:lnTo>
                  <a:pt x="21359" y="8912"/>
                </a:lnTo>
                <a:lnTo>
                  <a:pt x="21389" y="9030"/>
                </a:lnTo>
                <a:lnTo>
                  <a:pt x="21359" y="9059"/>
                </a:lnTo>
                <a:lnTo>
                  <a:pt x="21299" y="8971"/>
                </a:lnTo>
                <a:lnTo>
                  <a:pt x="21299" y="9148"/>
                </a:lnTo>
                <a:lnTo>
                  <a:pt x="21329" y="9354"/>
                </a:lnTo>
                <a:lnTo>
                  <a:pt x="21359" y="9354"/>
                </a:lnTo>
                <a:lnTo>
                  <a:pt x="21359" y="9561"/>
                </a:lnTo>
                <a:lnTo>
                  <a:pt x="21299" y="9502"/>
                </a:lnTo>
                <a:lnTo>
                  <a:pt x="21269" y="9443"/>
                </a:lnTo>
                <a:lnTo>
                  <a:pt x="21269" y="9413"/>
                </a:lnTo>
                <a:lnTo>
                  <a:pt x="21299" y="9354"/>
                </a:lnTo>
                <a:lnTo>
                  <a:pt x="21239" y="8971"/>
                </a:lnTo>
                <a:lnTo>
                  <a:pt x="21148" y="8557"/>
                </a:lnTo>
                <a:lnTo>
                  <a:pt x="21269" y="9472"/>
                </a:lnTo>
                <a:lnTo>
                  <a:pt x="21299" y="9944"/>
                </a:lnTo>
                <a:lnTo>
                  <a:pt x="21299" y="10417"/>
                </a:lnTo>
                <a:lnTo>
                  <a:pt x="21269" y="10859"/>
                </a:lnTo>
                <a:lnTo>
                  <a:pt x="21208" y="11331"/>
                </a:lnTo>
                <a:lnTo>
                  <a:pt x="21118" y="11744"/>
                </a:lnTo>
                <a:lnTo>
                  <a:pt x="20967" y="12187"/>
                </a:lnTo>
                <a:lnTo>
                  <a:pt x="21028" y="12069"/>
                </a:lnTo>
                <a:lnTo>
                  <a:pt x="21058" y="12069"/>
                </a:lnTo>
                <a:lnTo>
                  <a:pt x="21028" y="12276"/>
                </a:lnTo>
                <a:lnTo>
                  <a:pt x="20937" y="12571"/>
                </a:lnTo>
                <a:lnTo>
                  <a:pt x="20907" y="12659"/>
                </a:lnTo>
                <a:lnTo>
                  <a:pt x="20847" y="12718"/>
                </a:lnTo>
                <a:lnTo>
                  <a:pt x="20847" y="12689"/>
                </a:lnTo>
                <a:lnTo>
                  <a:pt x="20787" y="12866"/>
                </a:lnTo>
                <a:lnTo>
                  <a:pt x="20576" y="13456"/>
                </a:lnTo>
                <a:lnTo>
                  <a:pt x="20335" y="14164"/>
                </a:lnTo>
                <a:lnTo>
                  <a:pt x="20034" y="14784"/>
                </a:lnTo>
                <a:lnTo>
                  <a:pt x="19702" y="15344"/>
                </a:lnTo>
                <a:lnTo>
                  <a:pt x="19371" y="15935"/>
                </a:lnTo>
                <a:lnTo>
                  <a:pt x="18979" y="16495"/>
                </a:lnTo>
                <a:lnTo>
                  <a:pt x="18588" y="17026"/>
                </a:lnTo>
                <a:lnTo>
                  <a:pt x="18166" y="17528"/>
                </a:lnTo>
                <a:lnTo>
                  <a:pt x="17684" y="18030"/>
                </a:lnTo>
                <a:lnTo>
                  <a:pt x="17202" y="18502"/>
                </a:lnTo>
                <a:lnTo>
                  <a:pt x="16660" y="18885"/>
                </a:lnTo>
                <a:lnTo>
                  <a:pt x="15635" y="19535"/>
                </a:lnTo>
                <a:lnTo>
                  <a:pt x="14219" y="20420"/>
                </a:lnTo>
                <a:lnTo>
                  <a:pt x="14249" y="20390"/>
                </a:lnTo>
                <a:lnTo>
                  <a:pt x="14280" y="20361"/>
                </a:lnTo>
                <a:lnTo>
                  <a:pt x="14400" y="20272"/>
                </a:lnTo>
                <a:lnTo>
                  <a:pt x="14581" y="20184"/>
                </a:lnTo>
                <a:lnTo>
                  <a:pt x="14008" y="20449"/>
                </a:lnTo>
                <a:lnTo>
                  <a:pt x="13768" y="20567"/>
                </a:lnTo>
                <a:lnTo>
                  <a:pt x="13707" y="20567"/>
                </a:lnTo>
                <a:lnTo>
                  <a:pt x="13768" y="20538"/>
                </a:lnTo>
                <a:lnTo>
                  <a:pt x="13285" y="20656"/>
                </a:lnTo>
                <a:lnTo>
                  <a:pt x="12773" y="20745"/>
                </a:lnTo>
                <a:lnTo>
                  <a:pt x="12261" y="20803"/>
                </a:lnTo>
                <a:lnTo>
                  <a:pt x="11749" y="20862"/>
                </a:lnTo>
                <a:lnTo>
                  <a:pt x="10725" y="20951"/>
                </a:lnTo>
                <a:lnTo>
                  <a:pt x="9821" y="21069"/>
                </a:lnTo>
                <a:lnTo>
                  <a:pt x="9610" y="21069"/>
                </a:lnTo>
                <a:lnTo>
                  <a:pt x="9369" y="21039"/>
                </a:lnTo>
                <a:lnTo>
                  <a:pt x="8887" y="20922"/>
                </a:lnTo>
                <a:lnTo>
                  <a:pt x="8435" y="20803"/>
                </a:lnTo>
                <a:lnTo>
                  <a:pt x="8224" y="20774"/>
                </a:lnTo>
                <a:lnTo>
                  <a:pt x="8013" y="20774"/>
                </a:lnTo>
                <a:lnTo>
                  <a:pt x="8164" y="20951"/>
                </a:lnTo>
                <a:lnTo>
                  <a:pt x="8134" y="20980"/>
                </a:lnTo>
                <a:lnTo>
                  <a:pt x="8043" y="20951"/>
                </a:lnTo>
                <a:lnTo>
                  <a:pt x="7772" y="20892"/>
                </a:lnTo>
                <a:lnTo>
                  <a:pt x="7592" y="20803"/>
                </a:lnTo>
                <a:lnTo>
                  <a:pt x="7742" y="20774"/>
                </a:lnTo>
                <a:lnTo>
                  <a:pt x="7893" y="20833"/>
                </a:lnTo>
                <a:lnTo>
                  <a:pt x="7923" y="20774"/>
                </a:lnTo>
                <a:lnTo>
                  <a:pt x="7923" y="20745"/>
                </a:lnTo>
                <a:lnTo>
                  <a:pt x="7893" y="20715"/>
                </a:lnTo>
                <a:lnTo>
                  <a:pt x="7833" y="20685"/>
                </a:lnTo>
                <a:lnTo>
                  <a:pt x="7712" y="20715"/>
                </a:lnTo>
                <a:lnTo>
                  <a:pt x="7562" y="20745"/>
                </a:lnTo>
                <a:lnTo>
                  <a:pt x="7351" y="20774"/>
                </a:lnTo>
                <a:lnTo>
                  <a:pt x="7501" y="20715"/>
                </a:lnTo>
                <a:lnTo>
                  <a:pt x="7049" y="20626"/>
                </a:lnTo>
                <a:lnTo>
                  <a:pt x="6688" y="20538"/>
                </a:lnTo>
                <a:lnTo>
                  <a:pt x="6387" y="20420"/>
                </a:lnTo>
                <a:lnTo>
                  <a:pt x="6085" y="20272"/>
                </a:lnTo>
                <a:lnTo>
                  <a:pt x="6296" y="20331"/>
                </a:lnTo>
                <a:lnTo>
                  <a:pt x="6116" y="20243"/>
                </a:lnTo>
                <a:lnTo>
                  <a:pt x="6055" y="20272"/>
                </a:lnTo>
                <a:lnTo>
                  <a:pt x="6116" y="20302"/>
                </a:lnTo>
                <a:lnTo>
                  <a:pt x="5905" y="20302"/>
                </a:lnTo>
                <a:lnTo>
                  <a:pt x="5694" y="20243"/>
                </a:lnTo>
                <a:lnTo>
                  <a:pt x="5513" y="20184"/>
                </a:lnTo>
                <a:lnTo>
                  <a:pt x="5332" y="20066"/>
                </a:lnTo>
                <a:lnTo>
                  <a:pt x="5423" y="20036"/>
                </a:lnTo>
                <a:lnTo>
                  <a:pt x="5513" y="20066"/>
                </a:lnTo>
                <a:lnTo>
                  <a:pt x="4850" y="19771"/>
                </a:lnTo>
                <a:lnTo>
                  <a:pt x="4669" y="19653"/>
                </a:lnTo>
                <a:lnTo>
                  <a:pt x="4700" y="19682"/>
                </a:lnTo>
                <a:lnTo>
                  <a:pt x="4398" y="19564"/>
                </a:lnTo>
                <a:lnTo>
                  <a:pt x="4127" y="19417"/>
                </a:lnTo>
                <a:lnTo>
                  <a:pt x="3946" y="19298"/>
                </a:lnTo>
                <a:lnTo>
                  <a:pt x="3916" y="19239"/>
                </a:lnTo>
                <a:lnTo>
                  <a:pt x="3886" y="19181"/>
                </a:lnTo>
                <a:lnTo>
                  <a:pt x="3736" y="19062"/>
                </a:lnTo>
                <a:lnTo>
                  <a:pt x="3555" y="18915"/>
                </a:lnTo>
                <a:lnTo>
                  <a:pt x="3163" y="18531"/>
                </a:lnTo>
                <a:lnTo>
                  <a:pt x="3374" y="18620"/>
                </a:lnTo>
                <a:lnTo>
                  <a:pt x="3013" y="18325"/>
                </a:lnTo>
                <a:lnTo>
                  <a:pt x="2621" y="18000"/>
                </a:lnTo>
                <a:lnTo>
                  <a:pt x="2410" y="17794"/>
                </a:lnTo>
                <a:lnTo>
                  <a:pt x="2229" y="17557"/>
                </a:lnTo>
                <a:lnTo>
                  <a:pt x="1988" y="17233"/>
                </a:lnTo>
                <a:lnTo>
                  <a:pt x="2049" y="17322"/>
                </a:lnTo>
                <a:lnTo>
                  <a:pt x="1928" y="17174"/>
                </a:lnTo>
                <a:lnTo>
                  <a:pt x="1747" y="16967"/>
                </a:lnTo>
                <a:lnTo>
                  <a:pt x="1687" y="16879"/>
                </a:lnTo>
                <a:lnTo>
                  <a:pt x="1627" y="16849"/>
                </a:lnTo>
                <a:lnTo>
                  <a:pt x="1717" y="17085"/>
                </a:lnTo>
                <a:lnTo>
                  <a:pt x="2019" y="17499"/>
                </a:lnTo>
                <a:lnTo>
                  <a:pt x="2139" y="17705"/>
                </a:lnTo>
                <a:lnTo>
                  <a:pt x="1988" y="17587"/>
                </a:lnTo>
                <a:lnTo>
                  <a:pt x="1898" y="17469"/>
                </a:lnTo>
                <a:lnTo>
                  <a:pt x="1928" y="17528"/>
                </a:lnTo>
                <a:lnTo>
                  <a:pt x="1898" y="17499"/>
                </a:lnTo>
                <a:lnTo>
                  <a:pt x="1717" y="17262"/>
                </a:lnTo>
                <a:lnTo>
                  <a:pt x="1597" y="17115"/>
                </a:lnTo>
                <a:lnTo>
                  <a:pt x="1506" y="16938"/>
                </a:lnTo>
                <a:lnTo>
                  <a:pt x="1446" y="16790"/>
                </a:lnTo>
                <a:lnTo>
                  <a:pt x="1446" y="16761"/>
                </a:lnTo>
                <a:lnTo>
                  <a:pt x="1476" y="16702"/>
                </a:lnTo>
                <a:lnTo>
                  <a:pt x="1627" y="16967"/>
                </a:lnTo>
                <a:lnTo>
                  <a:pt x="1506" y="16672"/>
                </a:lnTo>
                <a:lnTo>
                  <a:pt x="1446" y="16584"/>
                </a:lnTo>
                <a:lnTo>
                  <a:pt x="1326" y="16348"/>
                </a:lnTo>
                <a:lnTo>
                  <a:pt x="1326" y="16318"/>
                </a:lnTo>
                <a:lnTo>
                  <a:pt x="1205" y="16112"/>
                </a:lnTo>
                <a:lnTo>
                  <a:pt x="1084" y="15846"/>
                </a:lnTo>
                <a:lnTo>
                  <a:pt x="1145" y="16141"/>
                </a:lnTo>
                <a:lnTo>
                  <a:pt x="1084" y="16023"/>
                </a:lnTo>
                <a:lnTo>
                  <a:pt x="1024" y="15905"/>
                </a:lnTo>
                <a:lnTo>
                  <a:pt x="1024" y="15669"/>
                </a:lnTo>
                <a:lnTo>
                  <a:pt x="1145" y="15876"/>
                </a:lnTo>
                <a:lnTo>
                  <a:pt x="1235" y="16112"/>
                </a:lnTo>
                <a:lnTo>
                  <a:pt x="1024" y="15492"/>
                </a:lnTo>
                <a:lnTo>
                  <a:pt x="1235" y="15876"/>
                </a:lnTo>
                <a:lnTo>
                  <a:pt x="1024" y="15315"/>
                </a:lnTo>
                <a:lnTo>
                  <a:pt x="1145" y="15433"/>
                </a:lnTo>
                <a:lnTo>
                  <a:pt x="1205" y="15462"/>
                </a:lnTo>
                <a:lnTo>
                  <a:pt x="1265" y="15492"/>
                </a:lnTo>
                <a:lnTo>
                  <a:pt x="1296" y="15610"/>
                </a:lnTo>
                <a:lnTo>
                  <a:pt x="1235" y="15315"/>
                </a:lnTo>
                <a:lnTo>
                  <a:pt x="1115" y="14990"/>
                </a:lnTo>
                <a:lnTo>
                  <a:pt x="843" y="14252"/>
                </a:lnTo>
                <a:lnTo>
                  <a:pt x="693" y="13721"/>
                </a:lnTo>
                <a:lnTo>
                  <a:pt x="542" y="13102"/>
                </a:lnTo>
                <a:lnTo>
                  <a:pt x="603" y="13161"/>
                </a:lnTo>
                <a:lnTo>
                  <a:pt x="633" y="13131"/>
                </a:lnTo>
                <a:lnTo>
                  <a:pt x="663" y="13161"/>
                </a:lnTo>
                <a:lnTo>
                  <a:pt x="723" y="13190"/>
                </a:lnTo>
                <a:lnTo>
                  <a:pt x="693" y="12600"/>
                </a:lnTo>
                <a:lnTo>
                  <a:pt x="663" y="11980"/>
                </a:lnTo>
                <a:lnTo>
                  <a:pt x="693" y="11390"/>
                </a:lnTo>
                <a:lnTo>
                  <a:pt x="753" y="11125"/>
                </a:lnTo>
                <a:lnTo>
                  <a:pt x="783" y="10889"/>
                </a:lnTo>
                <a:lnTo>
                  <a:pt x="904" y="10269"/>
                </a:lnTo>
                <a:lnTo>
                  <a:pt x="904" y="10387"/>
                </a:lnTo>
                <a:lnTo>
                  <a:pt x="934" y="10475"/>
                </a:lnTo>
                <a:lnTo>
                  <a:pt x="934" y="10151"/>
                </a:lnTo>
                <a:lnTo>
                  <a:pt x="964" y="9826"/>
                </a:lnTo>
                <a:lnTo>
                  <a:pt x="1084" y="9148"/>
                </a:lnTo>
                <a:lnTo>
                  <a:pt x="1235" y="8469"/>
                </a:lnTo>
                <a:lnTo>
                  <a:pt x="1476" y="7820"/>
                </a:lnTo>
                <a:lnTo>
                  <a:pt x="1777" y="7141"/>
                </a:lnTo>
                <a:lnTo>
                  <a:pt x="2109" y="6521"/>
                </a:lnTo>
                <a:lnTo>
                  <a:pt x="2500" y="5902"/>
                </a:lnTo>
                <a:lnTo>
                  <a:pt x="2922" y="5282"/>
                </a:lnTo>
                <a:lnTo>
                  <a:pt x="3374" y="4721"/>
                </a:lnTo>
                <a:lnTo>
                  <a:pt x="3856" y="4161"/>
                </a:lnTo>
                <a:lnTo>
                  <a:pt x="4398" y="3659"/>
                </a:lnTo>
                <a:lnTo>
                  <a:pt x="4910" y="3158"/>
                </a:lnTo>
                <a:lnTo>
                  <a:pt x="5483" y="2715"/>
                </a:lnTo>
                <a:lnTo>
                  <a:pt x="6055" y="2331"/>
                </a:lnTo>
                <a:lnTo>
                  <a:pt x="6628" y="1977"/>
                </a:lnTo>
                <a:lnTo>
                  <a:pt x="7200" y="1682"/>
                </a:lnTo>
                <a:lnTo>
                  <a:pt x="6899" y="1948"/>
                </a:lnTo>
                <a:lnTo>
                  <a:pt x="7230" y="1712"/>
                </a:lnTo>
                <a:lnTo>
                  <a:pt x="7441" y="1594"/>
                </a:lnTo>
                <a:lnTo>
                  <a:pt x="8104" y="1298"/>
                </a:lnTo>
                <a:lnTo>
                  <a:pt x="7923" y="1298"/>
                </a:lnTo>
                <a:lnTo>
                  <a:pt x="8194" y="1180"/>
                </a:lnTo>
                <a:lnTo>
                  <a:pt x="8586" y="1003"/>
                </a:lnTo>
                <a:lnTo>
                  <a:pt x="8495" y="1121"/>
                </a:lnTo>
                <a:lnTo>
                  <a:pt x="8586" y="1121"/>
                </a:lnTo>
                <a:lnTo>
                  <a:pt x="8586" y="1151"/>
                </a:lnTo>
                <a:lnTo>
                  <a:pt x="8556" y="1180"/>
                </a:lnTo>
                <a:lnTo>
                  <a:pt x="9038" y="1033"/>
                </a:lnTo>
                <a:lnTo>
                  <a:pt x="9459" y="856"/>
                </a:lnTo>
                <a:lnTo>
                  <a:pt x="9911" y="708"/>
                </a:lnTo>
                <a:lnTo>
                  <a:pt x="10152" y="649"/>
                </a:lnTo>
                <a:lnTo>
                  <a:pt x="10424" y="620"/>
                </a:lnTo>
                <a:lnTo>
                  <a:pt x="10393" y="649"/>
                </a:lnTo>
                <a:lnTo>
                  <a:pt x="10514" y="620"/>
                </a:lnTo>
                <a:lnTo>
                  <a:pt x="10936" y="561"/>
                </a:lnTo>
                <a:lnTo>
                  <a:pt x="11448" y="443"/>
                </a:lnTo>
                <a:lnTo>
                  <a:pt x="11809" y="354"/>
                </a:lnTo>
                <a:lnTo>
                  <a:pt x="11809" y="443"/>
                </a:lnTo>
                <a:lnTo>
                  <a:pt x="13075" y="384"/>
                </a:lnTo>
                <a:lnTo>
                  <a:pt x="13255" y="325"/>
                </a:lnTo>
                <a:lnTo>
                  <a:pt x="13315" y="354"/>
                </a:lnTo>
                <a:lnTo>
                  <a:pt x="13255" y="384"/>
                </a:lnTo>
                <a:lnTo>
                  <a:pt x="13195" y="413"/>
                </a:lnTo>
                <a:lnTo>
                  <a:pt x="13496" y="413"/>
                </a:lnTo>
                <a:lnTo>
                  <a:pt x="13768" y="384"/>
                </a:lnTo>
                <a:lnTo>
                  <a:pt x="13858" y="443"/>
                </a:lnTo>
                <a:lnTo>
                  <a:pt x="14069" y="502"/>
                </a:lnTo>
                <a:lnTo>
                  <a:pt x="14671" y="649"/>
                </a:lnTo>
                <a:lnTo>
                  <a:pt x="15334" y="738"/>
                </a:lnTo>
                <a:lnTo>
                  <a:pt x="15846" y="856"/>
                </a:lnTo>
                <a:lnTo>
                  <a:pt x="15214" y="620"/>
                </a:lnTo>
                <a:lnTo>
                  <a:pt x="14460" y="413"/>
                </a:lnTo>
                <a:lnTo>
                  <a:pt x="13647" y="236"/>
                </a:lnTo>
                <a:lnTo>
                  <a:pt x="12834" y="89"/>
                </a:lnTo>
                <a:lnTo>
                  <a:pt x="12050" y="30"/>
                </a:lnTo>
                <a:lnTo>
                  <a:pt x="11327" y="0"/>
                </a:lnTo>
                <a:close/>
              </a:path>
            </a:pathLst>
          </a:custGeom>
          <a:solidFill>
            <a:srgbClr val="000000"/>
          </a:solidFill>
          <a:ln w="25400" cap="rnd">
            <a:solidFill>
              <a:srgbClr val="000000"/>
            </a:solidFill>
          </a:ln>
        </p:spPr>
        <p:txBody>
          <a:bodyPr lIns="91436" tIns="91436" rIns="91436" bIns="91436" anchor="ctr"/>
          <a:lstStyle/>
          <a:p>
            <a:pPr defTabSz="1828800">
              <a:defRPr sz="3200">
                <a:latin typeface="+mn-lt"/>
                <a:ea typeface="+mn-ea"/>
                <a:cs typeface="+mn-cs"/>
                <a:sym typeface="Calibri"/>
              </a:defRPr>
            </a:pPr>
          </a:p>
        </p:txBody>
      </p:sp>
      <p:grpSp>
        <p:nvGrpSpPr>
          <p:cNvPr id="172" name="Google Shape;161;p22"/>
          <p:cNvGrpSpPr/>
          <p:nvPr/>
        </p:nvGrpSpPr>
        <p:grpSpPr>
          <a:xfrm>
            <a:off x="7472282" y="1327365"/>
            <a:ext cx="4266029" cy="4266029"/>
            <a:chOff x="-1" y="-1"/>
            <a:chExt cx="4266027" cy="4266027"/>
          </a:xfrm>
        </p:grpSpPr>
        <p:sp>
          <p:nvSpPr>
            <p:cNvPr id="170" name="Círculo"/>
            <p:cNvSpPr/>
            <p:nvPr/>
          </p:nvSpPr>
          <p:spPr>
            <a:xfrm>
              <a:off x="-2" y="-2"/>
              <a:ext cx="4266029" cy="4266029"/>
            </a:xfrm>
            <a:prstGeom prst="ellipse">
              <a:avLst/>
            </a:prstGeom>
            <a:solidFill>
              <a:srgbClr val="FFFFFF">
                <a:alpha val="11150"/>
              </a:srgbClr>
            </a:solidFill>
            <a:ln w="12700" cap="flat">
              <a:noFill/>
              <a:miter lim="400000"/>
            </a:ln>
            <a:effectLst/>
          </p:spPr>
          <p:txBody>
            <a:bodyPr wrap="square" lIns="91436" tIns="91436" rIns="91436" bIns="91436" numCol="1" anchor="ctr">
              <a:noAutofit/>
            </a:bodyPr>
            <a:lstStyle/>
            <a:p>
              <a:pPr algn="ctr" defTabSz="1828800">
                <a:defRPr sz="3200">
                  <a:solidFill>
                    <a:srgbClr val="FFFFFF"/>
                  </a:solidFill>
                  <a:latin typeface="Sniglet"/>
                  <a:ea typeface="Sniglet"/>
                  <a:cs typeface="Sniglet"/>
                  <a:sym typeface="Sniglet"/>
                </a:defRPr>
              </a:pPr>
            </a:p>
          </p:txBody>
        </p:sp>
        <p:sp>
          <p:nvSpPr>
            <p:cNvPr id="171" name="Órgano de Administración"/>
            <p:cNvSpPr txBox="1"/>
            <p:nvPr/>
          </p:nvSpPr>
          <p:spPr>
            <a:xfrm>
              <a:off x="1169452" y="1594559"/>
              <a:ext cx="2096143" cy="87368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2842" tIns="182842" rIns="182842" bIns="182842" numCol="1" anchor="ctr">
              <a:spAutoFit/>
            </a:bodyPr>
            <a:lstStyle>
              <a:lvl1pPr algn="ctr" defTabSz="1828800">
                <a:defRPr sz="1600">
                  <a:latin typeface="Century Gothic"/>
                  <a:ea typeface="Century Gothic"/>
                  <a:cs typeface="Century Gothic"/>
                  <a:sym typeface="Century Gothic"/>
                </a:defRPr>
              </a:lvl1pPr>
            </a:lstStyle>
            <a:p>
              <a:pPr/>
              <a:r>
                <a:t>Cumplimiento regulatorio*</a:t>
              </a:r>
            </a:p>
          </p:txBody>
        </p:sp>
      </p:grpSp>
      <p:sp>
        <p:nvSpPr>
          <p:cNvPr id="173" name="Google Shape;167;p22"/>
          <p:cNvSpPr/>
          <p:nvPr/>
        </p:nvSpPr>
        <p:spPr>
          <a:xfrm>
            <a:off x="8228225" y="2052624"/>
            <a:ext cx="2863651" cy="267539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3829" y="383"/>
                </a:moveTo>
                <a:lnTo>
                  <a:pt x="13852" y="389"/>
                </a:lnTo>
                <a:lnTo>
                  <a:pt x="13846" y="385"/>
                </a:lnTo>
                <a:lnTo>
                  <a:pt x="13829" y="383"/>
                </a:lnTo>
                <a:close/>
                <a:moveTo>
                  <a:pt x="10563" y="628"/>
                </a:moveTo>
                <a:lnTo>
                  <a:pt x="10730" y="687"/>
                </a:lnTo>
                <a:lnTo>
                  <a:pt x="10647" y="687"/>
                </a:lnTo>
                <a:lnTo>
                  <a:pt x="10535" y="657"/>
                </a:lnTo>
                <a:lnTo>
                  <a:pt x="10563" y="628"/>
                </a:lnTo>
                <a:close/>
                <a:moveTo>
                  <a:pt x="12598" y="418"/>
                </a:moveTo>
                <a:lnTo>
                  <a:pt x="13183" y="478"/>
                </a:lnTo>
                <a:lnTo>
                  <a:pt x="13768" y="568"/>
                </a:lnTo>
                <a:lnTo>
                  <a:pt x="13657" y="568"/>
                </a:lnTo>
                <a:lnTo>
                  <a:pt x="13685" y="628"/>
                </a:lnTo>
                <a:lnTo>
                  <a:pt x="13490" y="568"/>
                </a:lnTo>
                <a:lnTo>
                  <a:pt x="13267" y="538"/>
                </a:lnTo>
                <a:lnTo>
                  <a:pt x="13350" y="657"/>
                </a:lnTo>
                <a:lnTo>
                  <a:pt x="13378" y="717"/>
                </a:lnTo>
                <a:lnTo>
                  <a:pt x="13322" y="717"/>
                </a:lnTo>
                <a:lnTo>
                  <a:pt x="13211" y="687"/>
                </a:lnTo>
                <a:lnTo>
                  <a:pt x="12932" y="568"/>
                </a:lnTo>
                <a:lnTo>
                  <a:pt x="12598" y="418"/>
                </a:lnTo>
                <a:close/>
                <a:moveTo>
                  <a:pt x="10229" y="1614"/>
                </a:moveTo>
                <a:lnTo>
                  <a:pt x="10095" y="1631"/>
                </a:lnTo>
                <a:lnTo>
                  <a:pt x="10061" y="1643"/>
                </a:lnTo>
                <a:lnTo>
                  <a:pt x="10229" y="1614"/>
                </a:lnTo>
                <a:close/>
                <a:moveTo>
                  <a:pt x="17280" y="2151"/>
                </a:moveTo>
                <a:lnTo>
                  <a:pt x="17447" y="2360"/>
                </a:lnTo>
                <a:lnTo>
                  <a:pt x="17456" y="2368"/>
                </a:lnTo>
                <a:lnTo>
                  <a:pt x="17280" y="2151"/>
                </a:lnTo>
                <a:close/>
                <a:moveTo>
                  <a:pt x="16750" y="2450"/>
                </a:moveTo>
                <a:lnTo>
                  <a:pt x="16946" y="2569"/>
                </a:lnTo>
                <a:lnTo>
                  <a:pt x="16862" y="2569"/>
                </a:lnTo>
                <a:lnTo>
                  <a:pt x="16750" y="2450"/>
                </a:lnTo>
                <a:close/>
                <a:moveTo>
                  <a:pt x="17670" y="2749"/>
                </a:moveTo>
                <a:lnTo>
                  <a:pt x="17698" y="2779"/>
                </a:lnTo>
                <a:lnTo>
                  <a:pt x="17670" y="2749"/>
                </a:lnTo>
                <a:close/>
                <a:moveTo>
                  <a:pt x="17001" y="2540"/>
                </a:moveTo>
                <a:lnTo>
                  <a:pt x="17252" y="2779"/>
                </a:lnTo>
                <a:lnTo>
                  <a:pt x="17531" y="2988"/>
                </a:lnTo>
                <a:lnTo>
                  <a:pt x="17280" y="2808"/>
                </a:lnTo>
                <a:lnTo>
                  <a:pt x="17057" y="2599"/>
                </a:lnTo>
                <a:lnTo>
                  <a:pt x="17001" y="2540"/>
                </a:lnTo>
                <a:close/>
                <a:moveTo>
                  <a:pt x="17810" y="2928"/>
                </a:moveTo>
                <a:lnTo>
                  <a:pt x="17893" y="3107"/>
                </a:lnTo>
                <a:lnTo>
                  <a:pt x="17810" y="3018"/>
                </a:lnTo>
                <a:lnTo>
                  <a:pt x="17810" y="2928"/>
                </a:lnTo>
                <a:close/>
                <a:moveTo>
                  <a:pt x="17726" y="2659"/>
                </a:moveTo>
                <a:lnTo>
                  <a:pt x="17921" y="2779"/>
                </a:lnTo>
                <a:lnTo>
                  <a:pt x="18200" y="3137"/>
                </a:lnTo>
                <a:lnTo>
                  <a:pt x="18283" y="3346"/>
                </a:lnTo>
                <a:lnTo>
                  <a:pt x="18005" y="2988"/>
                </a:lnTo>
                <a:lnTo>
                  <a:pt x="18116" y="3197"/>
                </a:lnTo>
                <a:lnTo>
                  <a:pt x="17726" y="2659"/>
                </a:lnTo>
                <a:close/>
                <a:moveTo>
                  <a:pt x="18841" y="3525"/>
                </a:moveTo>
                <a:lnTo>
                  <a:pt x="19067" y="3888"/>
                </a:lnTo>
                <a:lnTo>
                  <a:pt x="19092" y="3914"/>
                </a:lnTo>
                <a:lnTo>
                  <a:pt x="18841" y="3525"/>
                </a:lnTo>
                <a:close/>
                <a:moveTo>
                  <a:pt x="19231" y="4601"/>
                </a:moveTo>
                <a:lnTo>
                  <a:pt x="19314" y="4810"/>
                </a:lnTo>
                <a:lnTo>
                  <a:pt x="19398" y="4989"/>
                </a:lnTo>
                <a:lnTo>
                  <a:pt x="19510" y="5378"/>
                </a:lnTo>
                <a:lnTo>
                  <a:pt x="19398" y="5169"/>
                </a:lnTo>
                <a:lnTo>
                  <a:pt x="19287" y="4870"/>
                </a:lnTo>
                <a:lnTo>
                  <a:pt x="19231" y="4601"/>
                </a:lnTo>
                <a:close/>
                <a:moveTo>
                  <a:pt x="19231" y="5169"/>
                </a:moveTo>
                <a:lnTo>
                  <a:pt x="19370" y="5288"/>
                </a:lnTo>
                <a:lnTo>
                  <a:pt x="19482" y="5408"/>
                </a:lnTo>
                <a:lnTo>
                  <a:pt x="19593" y="5557"/>
                </a:lnTo>
                <a:lnTo>
                  <a:pt x="19649" y="5736"/>
                </a:lnTo>
                <a:lnTo>
                  <a:pt x="19454" y="5438"/>
                </a:lnTo>
                <a:lnTo>
                  <a:pt x="19231" y="5169"/>
                </a:lnTo>
                <a:close/>
                <a:moveTo>
                  <a:pt x="21293" y="11472"/>
                </a:moveTo>
                <a:lnTo>
                  <a:pt x="21210" y="11891"/>
                </a:lnTo>
                <a:lnTo>
                  <a:pt x="21154" y="12279"/>
                </a:lnTo>
                <a:lnTo>
                  <a:pt x="21071" y="12668"/>
                </a:lnTo>
                <a:lnTo>
                  <a:pt x="20903" y="13145"/>
                </a:lnTo>
                <a:lnTo>
                  <a:pt x="20959" y="12757"/>
                </a:lnTo>
                <a:lnTo>
                  <a:pt x="21043" y="12339"/>
                </a:lnTo>
                <a:lnTo>
                  <a:pt x="21293" y="11472"/>
                </a:lnTo>
                <a:close/>
                <a:moveTo>
                  <a:pt x="20429" y="14071"/>
                </a:moveTo>
                <a:lnTo>
                  <a:pt x="20262" y="14370"/>
                </a:lnTo>
                <a:lnTo>
                  <a:pt x="20151" y="14490"/>
                </a:lnTo>
                <a:lnTo>
                  <a:pt x="20067" y="14609"/>
                </a:lnTo>
                <a:lnTo>
                  <a:pt x="20123" y="14490"/>
                </a:lnTo>
                <a:lnTo>
                  <a:pt x="20290" y="14310"/>
                </a:lnTo>
                <a:lnTo>
                  <a:pt x="20429" y="14071"/>
                </a:lnTo>
                <a:close/>
                <a:moveTo>
                  <a:pt x="19900" y="15147"/>
                </a:moveTo>
                <a:lnTo>
                  <a:pt x="19761" y="15386"/>
                </a:lnTo>
                <a:lnTo>
                  <a:pt x="19649" y="15476"/>
                </a:lnTo>
                <a:lnTo>
                  <a:pt x="19621" y="15476"/>
                </a:lnTo>
                <a:lnTo>
                  <a:pt x="19621" y="15446"/>
                </a:lnTo>
                <a:lnTo>
                  <a:pt x="19900" y="15147"/>
                </a:lnTo>
                <a:close/>
                <a:moveTo>
                  <a:pt x="19231" y="15326"/>
                </a:moveTo>
                <a:lnTo>
                  <a:pt x="19314" y="15356"/>
                </a:lnTo>
                <a:lnTo>
                  <a:pt x="19175" y="15535"/>
                </a:lnTo>
                <a:lnTo>
                  <a:pt x="19092" y="15685"/>
                </a:lnTo>
                <a:lnTo>
                  <a:pt x="18980" y="15775"/>
                </a:lnTo>
                <a:lnTo>
                  <a:pt x="18980" y="15804"/>
                </a:lnTo>
                <a:lnTo>
                  <a:pt x="18925" y="15804"/>
                </a:lnTo>
                <a:lnTo>
                  <a:pt x="18925" y="15775"/>
                </a:lnTo>
                <a:lnTo>
                  <a:pt x="19036" y="15565"/>
                </a:lnTo>
                <a:lnTo>
                  <a:pt x="19092" y="15476"/>
                </a:lnTo>
                <a:lnTo>
                  <a:pt x="19231" y="15326"/>
                </a:lnTo>
                <a:close/>
                <a:moveTo>
                  <a:pt x="2062" y="16611"/>
                </a:moveTo>
                <a:lnTo>
                  <a:pt x="2118" y="16820"/>
                </a:lnTo>
                <a:lnTo>
                  <a:pt x="2090" y="16790"/>
                </a:lnTo>
                <a:lnTo>
                  <a:pt x="2062" y="16671"/>
                </a:lnTo>
                <a:lnTo>
                  <a:pt x="2062" y="16611"/>
                </a:lnTo>
                <a:close/>
                <a:moveTo>
                  <a:pt x="2286" y="17208"/>
                </a:moveTo>
                <a:lnTo>
                  <a:pt x="2257" y="17238"/>
                </a:lnTo>
                <a:lnTo>
                  <a:pt x="2257" y="17208"/>
                </a:lnTo>
                <a:close/>
                <a:moveTo>
                  <a:pt x="18088" y="17448"/>
                </a:moveTo>
                <a:lnTo>
                  <a:pt x="18033" y="17537"/>
                </a:lnTo>
                <a:lnTo>
                  <a:pt x="17949" y="17567"/>
                </a:lnTo>
                <a:lnTo>
                  <a:pt x="18005" y="17507"/>
                </a:lnTo>
                <a:lnTo>
                  <a:pt x="18088" y="17448"/>
                </a:lnTo>
                <a:close/>
                <a:moveTo>
                  <a:pt x="1812" y="17059"/>
                </a:moveTo>
                <a:lnTo>
                  <a:pt x="2174" y="17537"/>
                </a:lnTo>
                <a:lnTo>
                  <a:pt x="2257" y="17567"/>
                </a:lnTo>
                <a:lnTo>
                  <a:pt x="2313" y="17597"/>
                </a:lnTo>
                <a:lnTo>
                  <a:pt x="2453" y="17866"/>
                </a:lnTo>
                <a:lnTo>
                  <a:pt x="2118" y="17567"/>
                </a:lnTo>
                <a:lnTo>
                  <a:pt x="1923" y="17298"/>
                </a:lnTo>
                <a:lnTo>
                  <a:pt x="1839" y="17179"/>
                </a:lnTo>
                <a:lnTo>
                  <a:pt x="1812" y="17059"/>
                </a:lnTo>
                <a:close/>
                <a:moveTo>
                  <a:pt x="2675" y="17866"/>
                </a:moveTo>
                <a:lnTo>
                  <a:pt x="2731" y="17896"/>
                </a:lnTo>
                <a:lnTo>
                  <a:pt x="2704" y="17896"/>
                </a:lnTo>
                <a:lnTo>
                  <a:pt x="2675" y="17866"/>
                </a:lnTo>
                <a:close/>
                <a:moveTo>
                  <a:pt x="3094" y="18045"/>
                </a:moveTo>
                <a:lnTo>
                  <a:pt x="3345" y="18165"/>
                </a:lnTo>
                <a:lnTo>
                  <a:pt x="3512" y="18284"/>
                </a:lnTo>
                <a:lnTo>
                  <a:pt x="3623" y="18374"/>
                </a:lnTo>
                <a:lnTo>
                  <a:pt x="3428" y="18254"/>
                </a:lnTo>
                <a:lnTo>
                  <a:pt x="3484" y="18403"/>
                </a:lnTo>
                <a:lnTo>
                  <a:pt x="3428" y="18374"/>
                </a:lnTo>
                <a:lnTo>
                  <a:pt x="3289" y="18194"/>
                </a:lnTo>
                <a:lnTo>
                  <a:pt x="3205" y="18105"/>
                </a:lnTo>
                <a:lnTo>
                  <a:pt x="3094" y="18045"/>
                </a:lnTo>
                <a:close/>
                <a:moveTo>
                  <a:pt x="5323" y="18822"/>
                </a:moveTo>
                <a:lnTo>
                  <a:pt x="5546" y="18941"/>
                </a:lnTo>
                <a:lnTo>
                  <a:pt x="5769" y="19120"/>
                </a:lnTo>
                <a:lnTo>
                  <a:pt x="5630" y="19091"/>
                </a:lnTo>
                <a:lnTo>
                  <a:pt x="5602" y="19061"/>
                </a:lnTo>
                <a:lnTo>
                  <a:pt x="5463" y="18941"/>
                </a:lnTo>
                <a:lnTo>
                  <a:pt x="5323" y="18822"/>
                </a:lnTo>
                <a:close/>
                <a:moveTo>
                  <a:pt x="4292" y="19001"/>
                </a:moveTo>
                <a:lnTo>
                  <a:pt x="4348" y="19031"/>
                </a:lnTo>
                <a:lnTo>
                  <a:pt x="4403" y="19061"/>
                </a:lnTo>
                <a:lnTo>
                  <a:pt x="4487" y="19150"/>
                </a:lnTo>
                <a:lnTo>
                  <a:pt x="4515" y="19180"/>
                </a:lnTo>
                <a:lnTo>
                  <a:pt x="4487" y="19180"/>
                </a:lnTo>
                <a:lnTo>
                  <a:pt x="4292" y="19001"/>
                </a:lnTo>
                <a:close/>
                <a:moveTo>
                  <a:pt x="14577" y="19061"/>
                </a:moveTo>
                <a:lnTo>
                  <a:pt x="14298" y="19180"/>
                </a:lnTo>
                <a:lnTo>
                  <a:pt x="14159" y="19240"/>
                </a:lnTo>
                <a:lnTo>
                  <a:pt x="14019" y="19240"/>
                </a:lnTo>
                <a:lnTo>
                  <a:pt x="14159" y="19150"/>
                </a:lnTo>
                <a:lnTo>
                  <a:pt x="14270" y="19091"/>
                </a:lnTo>
                <a:lnTo>
                  <a:pt x="14493" y="19061"/>
                </a:lnTo>
                <a:close/>
                <a:moveTo>
                  <a:pt x="5686" y="19180"/>
                </a:moveTo>
                <a:lnTo>
                  <a:pt x="5853" y="19210"/>
                </a:lnTo>
                <a:lnTo>
                  <a:pt x="6076" y="19330"/>
                </a:lnTo>
                <a:lnTo>
                  <a:pt x="5853" y="19270"/>
                </a:lnTo>
                <a:lnTo>
                  <a:pt x="5686" y="19180"/>
                </a:lnTo>
                <a:close/>
                <a:moveTo>
                  <a:pt x="13908" y="19390"/>
                </a:moveTo>
                <a:lnTo>
                  <a:pt x="13824" y="19449"/>
                </a:lnTo>
                <a:lnTo>
                  <a:pt x="13796" y="19479"/>
                </a:lnTo>
                <a:lnTo>
                  <a:pt x="13824" y="19509"/>
                </a:lnTo>
                <a:lnTo>
                  <a:pt x="13963" y="19509"/>
                </a:lnTo>
                <a:lnTo>
                  <a:pt x="14075" y="19479"/>
                </a:lnTo>
                <a:lnTo>
                  <a:pt x="13852" y="19569"/>
                </a:lnTo>
                <a:lnTo>
                  <a:pt x="13629" y="19599"/>
                </a:lnTo>
                <a:lnTo>
                  <a:pt x="13629" y="19628"/>
                </a:lnTo>
                <a:lnTo>
                  <a:pt x="13601" y="19628"/>
                </a:lnTo>
                <a:lnTo>
                  <a:pt x="13490" y="19539"/>
                </a:lnTo>
                <a:lnTo>
                  <a:pt x="13685" y="19419"/>
                </a:lnTo>
                <a:lnTo>
                  <a:pt x="13908" y="19390"/>
                </a:lnTo>
                <a:close/>
                <a:moveTo>
                  <a:pt x="7135" y="20166"/>
                </a:moveTo>
                <a:lnTo>
                  <a:pt x="7358" y="20256"/>
                </a:lnTo>
                <a:lnTo>
                  <a:pt x="7609" y="20345"/>
                </a:lnTo>
                <a:lnTo>
                  <a:pt x="7441" y="20345"/>
                </a:lnTo>
                <a:lnTo>
                  <a:pt x="7135" y="20316"/>
                </a:lnTo>
                <a:lnTo>
                  <a:pt x="7023" y="20286"/>
                </a:lnTo>
                <a:lnTo>
                  <a:pt x="6968" y="20256"/>
                </a:lnTo>
                <a:lnTo>
                  <a:pt x="6968" y="20196"/>
                </a:lnTo>
                <a:lnTo>
                  <a:pt x="7135" y="20166"/>
                </a:lnTo>
                <a:close/>
                <a:moveTo>
                  <a:pt x="10284" y="20465"/>
                </a:moveTo>
                <a:lnTo>
                  <a:pt x="10368" y="20525"/>
                </a:lnTo>
                <a:lnTo>
                  <a:pt x="10452" y="20555"/>
                </a:lnTo>
                <a:lnTo>
                  <a:pt x="10229" y="20584"/>
                </a:lnTo>
                <a:lnTo>
                  <a:pt x="10061" y="20584"/>
                </a:lnTo>
                <a:lnTo>
                  <a:pt x="10061" y="20555"/>
                </a:lnTo>
                <a:lnTo>
                  <a:pt x="10284" y="20465"/>
                </a:lnTo>
                <a:close/>
                <a:moveTo>
                  <a:pt x="13712" y="20196"/>
                </a:moveTo>
                <a:lnTo>
                  <a:pt x="13629" y="20286"/>
                </a:lnTo>
                <a:lnTo>
                  <a:pt x="13127" y="20495"/>
                </a:lnTo>
                <a:lnTo>
                  <a:pt x="12988" y="20555"/>
                </a:lnTo>
                <a:lnTo>
                  <a:pt x="13044" y="20525"/>
                </a:lnTo>
                <a:lnTo>
                  <a:pt x="12598" y="20584"/>
                </a:lnTo>
                <a:lnTo>
                  <a:pt x="12681" y="20525"/>
                </a:lnTo>
                <a:lnTo>
                  <a:pt x="12765" y="20465"/>
                </a:lnTo>
                <a:lnTo>
                  <a:pt x="12514" y="20555"/>
                </a:lnTo>
                <a:lnTo>
                  <a:pt x="12737" y="20465"/>
                </a:lnTo>
                <a:lnTo>
                  <a:pt x="13406" y="20226"/>
                </a:lnTo>
                <a:lnTo>
                  <a:pt x="13294" y="20316"/>
                </a:lnTo>
                <a:lnTo>
                  <a:pt x="13183" y="20405"/>
                </a:lnTo>
                <a:lnTo>
                  <a:pt x="13712" y="20196"/>
                </a:lnTo>
                <a:close/>
                <a:moveTo>
                  <a:pt x="11789" y="20465"/>
                </a:moveTo>
                <a:lnTo>
                  <a:pt x="11762" y="20495"/>
                </a:lnTo>
                <a:lnTo>
                  <a:pt x="11706" y="20525"/>
                </a:lnTo>
                <a:lnTo>
                  <a:pt x="11511" y="20584"/>
                </a:lnTo>
                <a:lnTo>
                  <a:pt x="11288" y="20614"/>
                </a:lnTo>
                <a:lnTo>
                  <a:pt x="11121" y="20614"/>
                </a:lnTo>
                <a:lnTo>
                  <a:pt x="11539" y="20525"/>
                </a:lnTo>
                <a:lnTo>
                  <a:pt x="11678" y="20495"/>
                </a:lnTo>
                <a:lnTo>
                  <a:pt x="11789" y="20465"/>
                </a:lnTo>
                <a:close/>
                <a:moveTo>
                  <a:pt x="12653" y="20286"/>
                </a:moveTo>
                <a:lnTo>
                  <a:pt x="12542" y="20345"/>
                </a:lnTo>
                <a:lnTo>
                  <a:pt x="12486" y="20405"/>
                </a:lnTo>
                <a:lnTo>
                  <a:pt x="12402" y="20465"/>
                </a:lnTo>
                <a:lnTo>
                  <a:pt x="12375" y="20584"/>
                </a:lnTo>
                <a:lnTo>
                  <a:pt x="12486" y="20584"/>
                </a:lnTo>
                <a:lnTo>
                  <a:pt x="11845" y="20674"/>
                </a:lnTo>
                <a:lnTo>
                  <a:pt x="12068" y="20584"/>
                </a:lnTo>
                <a:lnTo>
                  <a:pt x="12152" y="20525"/>
                </a:lnTo>
                <a:lnTo>
                  <a:pt x="12152" y="20495"/>
                </a:lnTo>
                <a:lnTo>
                  <a:pt x="12124" y="20465"/>
                </a:lnTo>
                <a:lnTo>
                  <a:pt x="12040" y="20465"/>
                </a:lnTo>
                <a:lnTo>
                  <a:pt x="11901" y="20435"/>
                </a:lnTo>
                <a:lnTo>
                  <a:pt x="11873" y="20405"/>
                </a:lnTo>
                <a:lnTo>
                  <a:pt x="12263" y="20375"/>
                </a:lnTo>
                <a:lnTo>
                  <a:pt x="12653" y="20286"/>
                </a:lnTo>
                <a:close/>
                <a:moveTo>
                  <a:pt x="4627" y="19120"/>
                </a:moveTo>
                <a:lnTo>
                  <a:pt x="4989" y="19359"/>
                </a:lnTo>
                <a:lnTo>
                  <a:pt x="5295" y="19658"/>
                </a:lnTo>
                <a:lnTo>
                  <a:pt x="5295" y="19569"/>
                </a:lnTo>
                <a:lnTo>
                  <a:pt x="5268" y="19509"/>
                </a:lnTo>
                <a:lnTo>
                  <a:pt x="5630" y="19628"/>
                </a:lnTo>
                <a:lnTo>
                  <a:pt x="5992" y="19748"/>
                </a:lnTo>
                <a:lnTo>
                  <a:pt x="6160" y="19808"/>
                </a:lnTo>
                <a:lnTo>
                  <a:pt x="6327" y="19867"/>
                </a:lnTo>
                <a:lnTo>
                  <a:pt x="6466" y="19957"/>
                </a:lnTo>
                <a:lnTo>
                  <a:pt x="6605" y="20076"/>
                </a:lnTo>
                <a:lnTo>
                  <a:pt x="6355" y="20047"/>
                </a:lnTo>
                <a:lnTo>
                  <a:pt x="6661" y="20226"/>
                </a:lnTo>
                <a:lnTo>
                  <a:pt x="7051" y="20375"/>
                </a:lnTo>
                <a:lnTo>
                  <a:pt x="7525" y="20555"/>
                </a:lnTo>
                <a:lnTo>
                  <a:pt x="8027" y="20674"/>
                </a:lnTo>
                <a:lnTo>
                  <a:pt x="7860" y="20674"/>
                </a:lnTo>
                <a:lnTo>
                  <a:pt x="7999" y="20883"/>
                </a:lnTo>
                <a:lnTo>
                  <a:pt x="7943" y="20883"/>
                </a:lnTo>
                <a:lnTo>
                  <a:pt x="7860" y="20853"/>
                </a:lnTo>
                <a:lnTo>
                  <a:pt x="7637" y="20793"/>
                </a:lnTo>
                <a:lnTo>
                  <a:pt x="7470" y="20734"/>
                </a:lnTo>
                <a:lnTo>
                  <a:pt x="7441" y="20704"/>
                </a:lnTo>
                <a:lnTo>
                  <a:pt x="7609" y="20704"/>
                </a:lnTo>
                <a:lnTo>
                  <a:pt x="7748" y="20734"/>
                </a:lnTo>
                <a:lnTo>
                  <a:pt x="7776" y="20674"/>
                </a:lnTo>
                <a:lnTo>
                  <a:pt x="7776" y="20644"/>
                </a:lnTo>
                <a:lnTo>
                  <a:pt x="7748" y="20614"/>
                </a:lnTo>
                <a:lnTo>
                  <a:pt x="7581" y="20614"/>
                </a:lnTo>
                <a:lnTo>
                  <a:pt x="7441" y="20644"/>
                </a:lnTo>
                <a:lnTo>
                  <a:pt x="7246" y="20704"/>
                </a:lnTo>
                <a:lnTo>
                  <a:pt x="7386" y="20614"/>
                </a:lnTo>
                <a:lnTo>
                  <a:pt x="6996" y="20555"/>
                </a:lnTo>
                <a:lnTo>
                  <a:pt x="6661" y="20495"/>
                </a:lnTo>
                <a:lnTo>
                  <a:pt x="6382" y="20375"/>
                </a:lnTo>
                <a:lnTo>
                  <a:pt x="6104" y="20226"/>
                </a:lnTo>
                <a:lnTo>
                  <a:pt x="6187" y="20226"/>
                </a:lnTo>
                <a:lnTo>
                  <a:pt x="6020" y="20196"/>
                </a:lnTo>
                <a:lnTo>
                  <a:pt x="5713" y="20166"/>
                </a:lnTo>
                <a:lnTo>
                  <a:pt x="5574" y="20106"/>
                </a:lnTo>
                <a:lnTo>
                  <a:pt x="5435" y="20047"/>
                </a:lnTo>
                <a:lnTo>
                  <a:pt x="5491" y="20017"/>
                </a:lnTo>
                <a:lnTo>
                  <a:pt x="5574" y="20047"/>
                </a:lnTo>
                <a:lnTo>
                  <a:pt x="5323" y="19867"/>
                </a:lnTo>
                <a:lnTo>
                  <a:pt x="5017" y="19658"/>
                </a:lnTo>
                <a:lnTo>
                  <a:pt x="4376" y="19150"/>
                </a:lnTo>
                <a:lnTo>
                  <a:pt x="4850" y="19449"/>
                </a:lnTo>
                <a:lnTo>
                  <a:pt x="4627" y="19120"/>
                </a:lnTo>
                <a:close/>
                <a:moveTo>
                  <a:pt x="8528" y="20793"/>
                </a:moveTo>
                <a:lnTo>
                  <a:pt x="9058" y="20883"/>
                </a:lnTo>
                <a:lnTo>
                  <a:pt x="9616" y="20943"/>
                </a:lnTo>
                <a:lnTo>
                  <a:pt x="9476" y="20973"/>
                </a:lnTo>
                <a:lnTo>
                  <a:pt x="9253" y="20973"/>
                </a:lnTo>
                <a:lnTo>
                  <a:pt x="9030" y="20943"/>
                </a:lnTo>
                <a:lnTo>
                  <a:pt x="8528" y="20793"/>
                </a:lnTo>
                <a:close/>
                <a:moveTo>
                  <a:pt x="11566" y="0"/>
                </a:moveTo>
                <a:lnTo>
                  <a:pt x="11678" y="90"/>
                </a:lnTo>
                <a:lnTo>
                  <a:pt x="11706" y="120"/>
                </a:lnTo>
                <a:lnTo>
                  <a:pt x="12263" y="329"/>
                </a:lnTo>
                <a:lnTo>
                  <a:pt x="12096" y="358"/>
                </a:lnTo>
                <a:lnTo>
                  <a:pt x="11901" y="389"/>
                </a:lnTo>
                <a:lnTo>
                  <a:pt x="11511" y="329"/>
                </a:lnTo>
                <a:lnTo>
                  <a:pt x="11093" y="269"/>
                </a:lnTo>
                <a:lnTo>
                  <a:pt x="10730" y="209"/>
                </a:lnTo>
                <a:lnTo>
                  <a:pt x="10758" y="239"/>
                </a:lnTo>
                <a:lnTo>
                  <a:pt x="10758" y="269"/>
                </a:lnTo>
                <a:lnTo>
                  <a:pt x="10619" y="299"/>
                </a:lnTo>
                <a:lnTo>
                  <a:pt x="10089" y="358"/>
                </a:lnTo>
                <a:lnTo>
                  <a:pt x="9365" y="358"/>
                </a:lnTo>
                <a:lnTo>
                  <a:pt x="9058" y="389"/>
                </a:lnTo>
                <a:lnTo>
                  <a:pt x="8779" y="418"/>
                </a:lnTo>
                <a:lnTo>
                  <a:pt x="9169" y="478"/>
                </a:lnTo>
                <a:lnTo>
                  <a:pt x="8891" y="538"/>
                </a:lnTo>
                <a:lnTo>
                  <a:pt x="8501" y="657"/>
                </a:lnTo>
                <a:lnTo>
                  <a:pt x="8250" y="747"/>
                </a:lnTo>
                <a:lnTo>
                  <a:pt x="8250" y="777"/>
                </a:lnTo>
                <a:lnTo>
                  <a:pt x="8333" y="777"/>
                </a:lnTo>
                <a:lnTo>
                  <a:pt x="7832" y="956"/>
                </a:lnTo>
                <a:lnTo>
                  <a:pt x="7915" y="897"/>
                </a:lnTo>
                <a:lnTo>
                  <a:pt x="7581" y="926"/>
                </a:lnTo>
                <a:lnTo>
                  <a:pt x="7609" y="897"/>
                </a:lnTo>
                <a:lnTo>
                  <a:pt x="7497" y="926"/>
                </a:lnTo>
                <a:lnTo>
                  <a:pt x="7358" y="1016"/>
                </a:lnTo>
                <a:lnTo>
                  <a:pt x="7107" y="1195"/>
                </a:lnTo>
                <a:lnTo>
                  <a:pt x="6578" y="1374"/>
                </a:lnTo>
                <a:lnTo>
                  <a:pt x="6048" y="1614"/>
                </a:lnTo>
                <a:lnTo>
                  <a:pt x="5518" y="1823"/>
                </a:lnTo>
                <a:lnTo>
                  <a:pt x="5017" y="2091"/>
                </a:lnTo>
                <a:lnTo>
                  <a:pt x="5156" y="2091"/>
                </a:lnTo>
                <a:lnTo>
                  <a:pt x="5268" y="2032"/>
                </a:lnTo>
                <a:lnTo>
                  <a:pt x="5574" y="1912"/>
                </a:lnTo>
                <a:lnTo>
                  <a:pt x="5881" y="1793"/>
                </a:lnTo>
                <a:lnTo>
                  <a:pt x="6020" y="1733"/>
                </a:lnTo>
                <a:lnTo>
                  <a:pt x="6187" y="1703"/>
                </a:lnTo>
                <a:lnTo>
                  <a:pt x="5769" y="1912"/>
                </a:lnTo>
                <a:lnTo>
                  <a:pt x="5937" y="1882"/>
                </a:lnTo>
                <a:lnTo>
                  <a:pt x="5435" y="2241"/>
                </a:lnTo>
                <a:lnTo>
                  <a:pt x="6160" y="1912"/>
                </a:lnTo>
                <a:lnTo>
                  <a:pt x="6912" y="1614"/>
                </a:lnTo>
                <a:lnTo>
                  <a:pt x="7692" y="1345"/>
                </a:lnTo>
                <a:lnTo>
                  <a:pt x="8473" y="1076"/>
                </a:lnTo>
                <a:lnTo>
                  <a:pt x="8361" y="1106"/>
                </a:lnTo>
                <a:lnTo>
                  <a:pt x="8501" y="1016"/>
                </a:lnTo>
                <a:lnTo>
                  <a:pt x="8947" y="866"/>
                </a:lnTo>
                <a:lnTo>
                  <a:pt x="8835" y="897"/>
                </a:lnTo>
                <a:lnTo>
                  <a:pt x="8584" y="897"/>
                </a:lnTo>
                <a:lnTo>
                  <a:pt x="8445" y="837"/>
                </a:lnTo>
                <a:lnTo>
                  <a:pt x="9030" y="807"/>
                </a:lnTo>
                <a:lnTo>
                  <a:pt x="9643" y="807"/>
                </a:lnTo>
                <a:lnTo>
                  <a:pt x="11009" y="897"/>
                </a:lnTo>
                <a:lnTo>
                  <a:pt x="11678" y="956"/>
                </a:lnTo>
                <a:lnTo>
                  <a:pt x="12849" y="956"/>
                </a:lnTo>
                <a:lnTo>
                  <a:pt x="13099" y="897"/>
                </a:lnTo>
                <a:lnTo>
                  <a:pt x="13322" y="866"/>
                </a:lnTo>
                <a:lnTo>
                  <a:pt x="13573" y="986"/>
                </a:lnTo>
                <a:lnTo>
                  <a:pt x="13852" y="1076"/>
                </a:lnTo>
                <a:lnTo>
                  <a:pt x="14381" y="1255"/>
                </a:lnTo>
                <a:lnTo>
                  <a:pt x="14939" y="1404"/>
                </a:lnTo>
                <a:lnTo>
                  <a:pt x="15218" y="1494"/>
                </a:lnTo>
                <a:lnTo>
                  <a:pt x="15468" y="1643"/>
                </a:lnTo>
                <a:lnTo>
                  <a:pt x="15301" y="1524"/>
                </a:lnTo>
                <a:lnTo>
                  <a:pt x="15831" y="1852"/>
                </a:lnTo>
                <a:lnTo>
                  <a:pt x="16360" y="2211"/>
                </a:lnTo>
                <a:lnTo>
                  <a:pt x="16639" y="2420"/>
                </a:lnTo>
                <a:lnTo>
                  <a:pt x="16890" y="2629"/>
                </a:lnTo>
                <a:lnTo>
                  <a:pt x="17113" y="2868"/>
                </a:lnTo>
                <a:lnTo>
                  <a:pt x="17336" y="3137"/>
                </a:lnTo>
                <a:lnTo>
                  <a:pt x="18423" y="4452"/>
                </a:lnTo>
                <a:lnTo>
                  <a:pt x="19092" y="5348"/>
                </a:lnTo>
                <a:lnTo>
                  <a:pt x="19705" y="6214"/>
                </a:lnTo>
                <a:lnTo>
                  <a:pt x="19677" y="6065"/>
                </a:lnTo>
                <a:lnTo>
                  <a:pt x="19677" y="5945"/>
                </a:lnTo>
                <a:lnTo>
                  <a:pt x="19900" y="6483"/>
                </a:lnTo>
                <a:lnTo>
                  <a:pt x="20318" y="7588"/>
                </a:lnTo>
                <a:lnTo>
                  <a:pt x="20346" y="7648"/>
                </a:lnTo>
                <a:lnTo>
                  <a:pt x="20624" y="8485"/>
                </a:lnTo>
                <a:lnTo>
                  <a:pt x="20848" y="9262"/>
                </a:lnTo>
                <a:lnTo>
                  <a:pt x="20903" y="9590"/>
                </a:lnTo>
                <a:lnTo>
                  <a:pt x="20931" y="9829"/>
                </a:lnTo>
                <a:lnTo>
                  <a:pt x="20931" y="10009"/>
                </a:lnTo>
                <a:lnTo>
                  <a:pt x="20903" y="10068"/>
                </a:lnTo>
                <a:lnTo>
                  <a:pt x="20848" y="10098"/>
                </a:lnTo>
                <a:lnTo>
                  <a:pt x="20513" y="11622"/>
                </a:lnTo>
                <a:lnTo>
                  <a:pt x="20151" y="13205"/>
                </a:lnTo>
                <a:lnTo>
                  <a:pt x="20262" y="12996"/>
                </a:lnTo>
                <a:lnTo>
                  <a:pt x="20374" y="12727"/>
                </a:lnTo>
                <a:lnTo>
                  <a:pt x="20457" y="12817"/>
                </a:lnTo>
                <a:lnTo>
                  <a:pt x="20457" y="13056"/>
                </a:lnTo>
                <a:lnTo>
                  <a:pt x="20401" y="13205"/>
                </a:lnTo>
                <a:lnTo>
                  <a:pt x="20234" y="13594"/>
                </a:lnTo>
                <a:lnTo>
                  <a:pt x="20011" y="13982"/>
                </a:lnTo>
                <a:lnTo>
                  <a:pt x="19733" y="14370"/>
                </a:lnTo>
                <a:lnTo>
                  <a:pt x="19482" y="14729"/>
                </a:lnTo>
                <a:lnTo>
                  <a:pt x="19120" y="15177"/>
                </a:lnTo>
                <a:lnTo>
                  <a:pt x="19370" y="15087"/>
                </a:lnTo>
                <a:lnTo>
                  <a:pt x="19231" y="15296"/>
                </a:lnTo>
                <a:lnTo>
                  <a:pt x="19036" y="15506"/>
                </a:lnTo>
                <a:lnTo>
                  <a:pt x="18646" y="15894"/>
                </a:lnTo>
                <a:lnTo>
                  <a:pt x="18813" y="15506"/>
                </a:lnTo>
                <a:lnTo>
                  <a:pt x="18980" y="15087"/>
                </a:lnTo>
                <a:lnTo>
                  <a:pt x="19426" y="14191"/>
                </a:lnTo>
                <a:lnTo>
                  <a:pt x="19844" y="13354"/>
                </a:lnTo>
                <a:lnTo>
                  <a:pt x="20011" y="12996"/>
                </a:lnTo>
                <a:lnTo>
                  <a:pt x="20151" y="12697"/>
                </a:lnTo>
                <a:lnTo>
                  <a:pt x="20151" y="12608"/>
                </a:lnTo>
                <a:lnTo>
                  <a:pt x="20179" y="12548"/>
                </a:lnTo>
                <a:lnTo>
                  <a:pt x="20179" y="12578"/>
                </a:lnTo>
                <a:lnTo>
                  <a:pt x="20206" y="12458"/>
                </a:lnTo>
                <a:lnTo>
                  <a:pt x="20318" y="11950"/>
                </a:lnTo>
                <a:lnTo>
                  <a:pt x="20401" y="11412"/>
                </a:lnTo>
                <a:lnTo>
                  <a:pt x="20429" y="10427"/>
                </a:lnTo>
                <a:lnTo>
                  <a:pt x="20429" y="9082"/>
                </a:lnTo>
                <a:lnTo>
                  <a:pt x="20374" y="9112"/>
                </a:lnTo>
                <a:lnTo>
                  <a:pt x="20374" y="9202"/>
                </a:lnTo>
                <a:lnTo>
                  <a:pt x="20290" y="8963"/>
                </a:lnTo>
                <a:lnTo>
                  <a:pt x="20206" y="8694"/>
                </a:lnTo>
                <a:lnTo>
                  <a:pt x="20095" y="8156"/>
                </a:lnTo>
                <a:lnTo>
                  <a:pt x="20067" y="8007"/>
                </a:lnTo>
                <a:lnTo>
                  <a:pt x="20067" y="8067"/>
                </a:lnTo>
                <a:lnTo>
                  <a:pt x="19956" y="7887"/>
                </a:lnTo>
                <a:lnTo>
                  <a:pt x="19816" y="7678"/>
                </a:lnTo>
                <a:lnTo>
                  <a:pt x="19788" y="7619"/>
                </a:lnTo>
                <a:lnTo>
                  <a:pt x="19343" y="7051"/>
                </a:lnTo>
                <a:lnTo>
                  <a:pt x="19147" y="6782"/>
                </a:lnTo>
                <a:lnTo>
                  <a:pt x="19008" y="6573"/>
                </a:lnTo>
                <a:lnTo>
                  <a:pt x="19092" y="6632"/>
                </a:lnTo>
                <a:lnTo>
                  <a:pt x="19064" y="6573"/>
                </a:lnTo>
                <a:lnTo>
                  <a:pt x="19008" y="6483"/>
                </a:lnTo>
                <a:lnTo>
                  <a:pt x="18701" y="6155"/>
                </a:lnTo>
                <a:lnTo>
                  <a:pt x="18423" y="5886"/>
                </a:lnTo>
                <a:lnTo>
                  <a:pt x="18451" y="5915"/>
                </a:lnTo>
                <a:lnTo>
                  <a:pt x="18423" y="5975"/>
                </a:lnTo>
                <a:lnTo>
                  <a:pt x="18172" y="5706"/>
                </a:lnTo>
                <a:lnTo>
                  <a:pt x="18255" y="5826"/>
                </a:lnTo>
                <a:lnTo>
                  <a:pt x="17977" y="5557"/>
                </a:lnTo>
                <a:lnTo>
                  <a:pt x="17865" y="5408"/>
                </a:lnTo>
                <a:lnTo>
                  <a:pt x="17865" y="5378"/>
                </a:lnTo>
                <a:lnTo>
                  <a:pt x="17893" y="5408"/>
                </a:lnTo>
                <a:lnTo>
                  <a:pt x="18088" y="5557"/>
                </a:lnTo>
                <a:lnTo>
                  <a:pt x="17419" y="4930"/>
                </a:lnTo>
                <a:lnTo>
                  <a:pt x="17586" y="5139"/>
                </a:lnTo>
                <a:lnTo>
                  <a:pt x="17308" y="4930"/>
                </a:lnTo>
                <a:lnTo>
                  <a:pt x="17029" y="4721"/>
                </a:lnTo>
                <a:lnTo>
                  <a:pt x="17001" y="4750"/>
                </a:lnTo>
                <a:lnTo>
                  <a:pt x="16973" y="4780"/>
                </a:lnTo>
                <a:lnTo>
                  <a:pt x="17224" y="4959"/>
                </a:lnTo>
                <a:lnTo>
                  <a:pt x="17447" y="5139"/>
                </a:lnTo>
                <a:lnTo>
                  <a:pt x="17865" y="5557"/>
                </a:lnTo>
                <a:lnTo>
                  <a:pt x="18283" y="5945"/>
                </a:lnTo>
                <a:lnTo>
                  <a:pt x="18506" y="6125"/>
                </a:lnTo>
                <a:lnTo>
                  <a:pt x="18729" y="6304"/>
                </a:lnTo>
                <a:lnTo>
                  <a:pt x="18562" y="6184"/>
                </a:lnTo>
                <a:lnTo>
                  <a:pt x="18339" y="6035"/>
                </a:lnTo>
                <a:lnTo>
                  <a:pt x="18339" y="6095"/>
                </a:lnTo>
                <a:lnTo>
                  <a:pt x="18423" y="6244"/>
                </a:lnTo>
                <a:lnTo>
                  <a:pt x="18785" y="6782"/>
                </a:lnTo>
                <a:lnTo>
                  <a:pt x="19231" y="7349"/>
                </a:lnTo>
                <a:lnTo>
                  <a:pt x="19426" y="7588"/>
                </a:lnTo>
                <a:lnTo>
                  <a:pt x="19565" y="7738"/>
                </a:lnTo>
                <a:lnTo>
                  <a:pt x="19621" y="7768"/>
                </a:lnTo>
                <a:lnTo>
                  <a:pt x="19593" y="7619"/>
                </a:lnTo>
                <a:lnTo>
                  <a:pt x="19705" y="7887"/>
                </a:lnTo>
                <a:lnTo>
                  <a:pt x="19816" y="8246"/>
                </a:lnTo>
                <a:lnTo>
                  <a:pt x="19621" y="7857"/>
                </a:lnTo>
                <a:lnTo>
                  <a:pt x="19733" y="8096"/>
                </a:lnTo>
                <a:lnTo>
                  <a:pt x="19844" y="8336"/>
                </a:lnTo>
                <a:lnTo>
                  <a:pt x="19872" y="8365"/>
                </a:lnTo>
                <a:lnTo>
                  <a:pt x="20067" y="9082"/>
                </a:lnTo>
                <a:lnTo>
                  <a:pt x="20151" y="9291"/>
                </a:lnTo>
                <a:lnTo>
                  <a:pt x="20290" y="9650"/>
                </a:lnTo>
                <a:lnTo>
                  <a:pt x="20318" y="9710"/>
                </a:lnTo>
                <a:lnTo>
                  <a:pt x="20290" y="9710"/>
                </a:lnTo>
                <a:lnTo>
                  <a:pt x="20206" y="9620"/>
                </a:lnTo>
                <a:lnTo>
                  <a:pt x="20151" y="9530"/>
                </a:lnTo>
                <a:lnTo>
                  <a:pt x="20151" y="9680"/>
                </a:lnTo>
                <a:lnTo>
                  <a:pt x="20179" y="9829"/>
                </a:lnTo>
                <a:lnTo>
                  <a:pt x="20206" y="9979"/>
                </a:lnTo>
                <a:lnTo>
                  <a:pt x="20206" y="10098"/>
                </a:lnTo>
                <a:lnTo>
                  <a:pt x="20179" y="10068"/>
                </a:lnTo>
                <a:lnTo>
                  <a:pt x="20179" y="9949"/>
                </a:lnTo>
                <a:lnTo>
                  <a:pt x="20095" y="9530"/>
                </a:lnTo>
                <a:lnTo>
                  <a:pt x="20011" y="9142"/>
                </a:lnTo>
                <a:lnTo>
                  <a:pt x="20123" y="10038"/>
                </a:lnTo>
                <a:lnTo>
                  <a:pt x="20151" y="10486"/>
                </a:lnTo>
                <a:lnTo>
                  <a:pt x="20151" y="10935"/>
                </a:lnTo>
                <a:lnTo>
                  <a:pt x="20123" y="11383"/>
                </a:lnTo>
                <a:lnTo>
                  <a:pt x="20067" y="11831"/>
                </a:lnTo>
                <a:lnTo>
                  <a:pt x="19956" y="12249"/>
                </a:lnTo>
                <a:lnTo>
                  <a:pt x="19816" y="12668"/>
                </a:lnTo>
                <a:lnTo>
                  <a:pt x="19872" y="12578"/>
                </a:lnTo>
                <a:lnTo>
                  <a:pt x="19900" y="12548"/>
                </a:lnTo>
                <a:lnTo>
                  <a:pt x="19900" y="12578"/>
                </a:lnTo>
                <a:lnTo>
                  <a:pt x="19872" y="12787"/>
                </a:lnTo>
                <a:lnTo>
                  <a:pt x="19788" y="13056"/>
                </a:lnTo>
                <a:lnTo>
                  <a:pt x="19733" y="13145"/>
                </a:lnTo>
                <a:lnTo>
                  <a:pt x="19705" y="13175"/>
                </a:lnTo>
                <a:lnTo>
                  <a:pt x="19621" y="13325"/>
                </a:lnTo>
                <a:lnTo>
                  <a:pt x="19426" y="13922"/>
                </a:lnTo>
                <a:lnTo>
                  <a:pt x="19175" y="14609"/>
                </a:lnTo>
                <a:lnTo>
                  <a:pt x="18952" y="15058"/>
                </a:lnTo>
                <a:lnTo>
                  <a:pt x="18729" y="15476"/>
                </a:lnTo>
                <a:lnTo>
                  <a:pt x="18478" y="15864"/>
                </a:lnTo>
                <a:lnTo>
                  <a:pt x="18228" y="16252"/>
                </a:lnTo>
                <a:lnTo>
                  <a:pt x="17837" y="16611"/>
                </a:lnTo>
                <a:lnTo>
                  <a:pt x="17503" y="17029"/>
                </a:lnTo>
                <a:lnTo>
                  <a:pt x="17726" y="16880"/>
                </a:lnTo>
                <a:lnTo>
                  <a:pt x="17698" y="16940"/>
                </a:lnTo>
                <a:lnTo>
                  <a:pt x="17141" y="17418"/>
                </a:lnTo>
                <a:lnTo>
                  <a:pt x="16862" y="17627"/>
                </a:lnTo>
                <a:lnTo>
                  <a:pt x="16555" y="17806"/>
                </a:lnTo>
                <a:lnTo>
                  <a:pt x="17113" y="17328"/>
                </a:lnTo>
                <a:lnTo>
                  <a:pt x="17391" y="17059"/>
                </a:lnTo>
                <a:lnTo>
                  <a:pt x="17642" y="16790"/>
                </a:lnTo>
                <a:lnTo>
                  <a:pt x="17419" y="16999"/>
                </a:lnTo>
                <a:lnTo>
                  <a:pt x="17197" y="17179"/>
                </a:lnTo>
                <a:lnTo>
                  <a:pt x="16723" y="17507"/>
                </a:lnTo>
                <a:lnTo>
                  <a:pt x="16221" y="17806"/>
                </a:lnTo>
                <a:lnTo>
                  <a:pt x="15747" y="18134"/>
                </a:lnTo>
                <a:lnTo>
                  <a:pt x="15580" y="18194"/>
                </a:lnTo>
                <a:lnTo>
                  <a:pt x="15218" y="18344"/>
                </a:lnTo>
                <a:lnTo>
                  <a:pt x="14130" y="18851"/>
                </a:lnTo>
                <a:lnTo>
                  <a:pt x="12988" y="19390"/>
                </a:lnTo>
                <a:lnTo>
                  <a:pt x="12514" y="19599"/>
                </a:lnTo>
                <a:lnTo>
                  <a:pt x="12235" y="19688"/>
                </a:lnTo>
                <a:lnTo>
                  <a:pt x="11650" y="19778"/>
                </a:lnTo>
                <a:lnTo>
                  <a:pt x="10981" y="19838"/>
                </a:lnTo>
                <a:lnTo>
                  <a:pt x="9950" y="19897"/>
                </a:lnTo>
                <a:lnTo>
                  <a:pt x="9225" y="19927"/>
                </a:lnTo>
                <a:lnTo>
                  <a:pt x="8724" y="19927"/>
                </a:lnTo>
                <a:lnTo>
                  <a:pt x="8361" y="19867"/>
                </a:lnTo>
                <a:lnTo>
                  <a:pt x="7999" y="19808"/>
                </a:lnTo>
                <a:lnTo>
                  <a:pt x="7609" y="19718"/>
                </a:lnTo>
                <a:lnTo>
                  <a:pt x="7274" y="19599"/>
                </a:lnTo>
                <a:lnTo>
                  <a:pt x="6912" y="19449"/>
                </a:lnTo>
                <a:lnTo>
                  <a:pt x="6299" y="19180"/>
                </a:lnTo>
                <a:lnTo>
                  <a:pt x="6355" y="19240"/>
                </a:lnTo>
                <a:lnTo>
                  <a:pt x="6410" y="19270"/>
                </a:lnTo>
                <a:lnTo>
                  <a:pt x="6550" y="19359"/>
                </a:lnTo>
                <a:lnTo>
                  <a:pt x="6215" y="19210"/>
                </a:lnTo>
                <a:lnTo>
                  <a:pt x="5742" y="18971"/>
                </a:lnTo>
                <a:lnTo>
                  <a:pt x="4654" y="18344"/>
                </a:lnTo>
                <a:lnTo>
                  <a:pt x="3679" y="17746"/>
                </a:lnTo>
                <a:lnTo>
                  <a:pt x="3372" y="17537"/>
                </a:lnTo>
                <a:lnTo>
                  <a:pt x="3289" y="17448"/>
                </a:lnTo>
                <a:lnTo>
                  <a:pt x="3066" y="17238"/>
                </a:lnTo>
                <a:lnTo>
                  <a:pt x="2871" y="16999"/>
                </a:lnTo>
                <a:lnTo>
                  <a:pt x="2871" y="17089"/>
                </a:lnTo>
                <a:lnTo>
                  <a:pt x="2843" y="17149"/>
                </a:lnTo>
                <a:lnTo>
                  <a:pt x="2815" y="17179"/>
                </a:lnTo>
                <a:lnTo>
                  <a:pt x="2787" y="17179"/>
                </a:lnTo>
                <a:lnTo>
                  <a:pt x="2704" y="17119"/>
                </a:lnTo>
                <a:lnTo>
                  <a:pt x="2620" y="16999"/>
                </a:lnTo>
                <a:lnTo>
                  <a:pt x="2536" y="16880"/>
                </a:lnTo>
                <a:lnTo>
                  <a:pt x="2453" y="16730"/>
                </a:lnTo>
                <a:lnTo>
                  <a:pt x="2453" y="16611"/>
                </a:lnTo>
                <a:lnTo>
                  <a:pt x="2480" y="16611"/>
                </a:lnTo>
                <a:lnTo>
                  <a:pt x="2341" y="16551"/>
                </a:lnTo>
                <a:lnTo>
                  <a:pt x="2174" y="16432"/>
                </a:lnTo>
                <a:lnTo>
                  <a:pt x="1784" y="16043"/>
                </a:lnTo>
                <a:lnTo>
                  <a:pt x="1728" y="15954"/>
                </a:lnTo>
                <a:lnTo>
                  <a:pt x="1644" y="15864"/>
                </a:lnTo>
                <a:lnTo>
                  <a:pt x="1644" y="15894"/>
                </a:lnTo>
                <a:lnTo>
                  <a:pt x="1421" y="15625"/>
                </a:lnTo>
                <a:lnTo>
                  <a:pt x="1394" y="15565"/>
                </a:lnTo>
                <a:lnTo>
                  <a:pt x="1533" y="15655"/>
                </a:lnTo>
                <a:lnTo>
                  <a:pt x="1589" y="15685"/>
                </a:lnTo>
                <a:lnTo>
                  <a:pt x="1617" y="15744"/>
                </a:lnTo>
                <a:lnTo>
                  <a:pt x="1672" y="15864"/>
                </a:lnTo>
                <a:lnTo>
                  <a:pt x="1589" y="15535"/>
                </a:lnTo>
                <a:lnTo>
                  <a:pt x="1477" y="15237"/>
                </a:lnTo>
                <a:lnTo>
                  <a:pt x="1199" y="14460"/>
                </a:lnTo>
                <a:lnTo>
                  <a:pt x="1059" y="13982"/>
                </a:lnTo>
                <a:lnTo>
                  <a:pt x="948" y="13414"/>
                </a:lnTo>
                <a:lnTo>
                  <a:pt x="1003" y="13474"/>
                </a:lnTo>
                <a:lnTo>
                  <a:pt x="1031" y="13444"/>
                </a:lnTo>
                <a:lnTo>
                  <a:pt x="1059" y="13474"/>
                </a:lnTo>
                <a:lnTo>
                  <a:pt x="1115" y="13504"/>
                </a:lnTo>
                <a:lnTo>
                  <a:pt x="1087" y="12936"/>
                </a:lnTo>
                <a:lnTo>
                  <a:pt x="1059" y="12339"/>
                </a:lnTo>
                <a:lnTo>
                  <a:pt x="1087" y="11771"/>
                </a:lnTo>
                <a:lnTo>
                  <a:pt x="1115" y="11502"/>
                </a:lnTo>
                <a:lnTo>
                  <a:pt x="1199" y="11263"/>
                </a:lnTo>
                <a:lnTo>
                  <a:pt x="1310" y="10636"/>
                </a:lnTo>
                <a:lnTo>
                  <a:pt x="1310" y="10755"/>
                </a:lnTo>
                <a:lnTo>
                  <a:pt x="1338" y="10845"/>
                </a:lnTo>
                <a:lnTo>
                  <a:pt x="1394" y="10218"/>
                </a:lnTo>
                <a:lnTo>
                  <a:pt x="1533" y="9590"/>
                </a:lnTo>
                <a:lnTo>
                  <a:pt x="1700" y="8963"/>
                </a:lnTo>
                <a:lnTo>
                  <a:pt x="2202" y="7708"/>
                </a:lnTo>
                <a:lnTo>
                  <a:pt x="2536" y="7140"/>
                </a:lnTo>
                <a:lnTo>
                  <a:pt x="2871" y="6573"/>
                </a:lnTo>
                <a:lnTo>
                  <a:pt x="3233" y="6095"/>
                </a:lnTo>
                <a:lnTo>
                  <a:pt x="3205" y="6035"/>
                </a:lnTo>
                <a:lnTo>
                  <a:pt x="3205" y="5975"/>
                </a:lnTo>
                <a:lnTo>
                  <a:pt x="3289" y="5826"/>
                </a:lnTo>
                <a:lnTo>
                  <a:pt x="3428" y="5647"/>
                </a:lnTo>
                <a:lnTo>
                  <a:pt x="3623" y="5408"/>
                </a:lnTo>
                <a:lnTo>
                  <a:pt x="4181" y="4900"/>
                </a:lnTo>
                <a:lnTo>
                  <a:pt x="4850" y="4302"/>
                </a:lnTo>
                <a:lnTo>
                  <a:pt x="5574" y="3735"/>
                </a:lnTo>
                <a:lnTo>
                  <a:pt x="6271" y="3197"/>
                </a:lnTo>
                <a:lnTo>
                  <a:pt x="6884" y="2808"/>
                </a:lnTo>
                <a:lnTo>
                  <a:pt x="7302" y="2569"/>
                </a:lnTo>
                <a:lnTo>
                  <a:pt x="7163" y="2689"/>
                </a:lnTo>
                <a:lnTo>
                  <a:pt x="7023" y="2779"/>
                </a:lnTo>
                <a:lnTo>
                  <a:pt x="7330" y="2599"/>
                </a:lnTo>
                <a:lnTo>
                  <a:pt x="7553" y="2480"/>
                </a:lnTo>
                <a:lnTo>
                  <a:pt x="8110" y="2211"/>
                </a:lnTo>
                <a:lnTo>
                  <a:pt x="8055" y="2211"/>
                </a:lnTo>
                <a:lnTo>
                  <a:pt x="7971" y="2181"/>
                </a:lnTo>
                <a:lnTo>
                  <a:pt x="8222" y="2091"/>
                </a:lnTo>
                <a:lnTo>
                  <a:pt x="8584" y="1942"/>
                </a:lnTo>
                <a:lnTo>
                  <a:pt x="8473" y="2032"/>
                </a:lnTo>
                <a:lnTo>
                  <a:pt x="8584" y="2062"/>
                </a:lnTo>
                <a:lnTo>
                  <a:pt x="8556" y="2121"/>
                </a:lnTo>
                <a:lnTo>
                  <a:pt x="8947" y="1972"/>
                </a:lnTo>
                <a:lnTo>
                  <a:pt x="9365" y="1823"/>
                </a:lnTo>
                <a:lnTo>
                  <a:pt x="9783" y="1703"/>
                </a:lnTo>
                <a:lnTo>
                  <a:pt x="10006" y="1643"/>
                </a:lnTo>
                <a:lnTo>
                  <a:pt x="10095" y="1631"/>
                </a:lnTo>
                <a:lnTo>
                  <a:pt x="10312" y="1554"/>
                </a:lnTo>
                <a:lnTo>
                  <a:pt x="10563" y="1524"/>
                </a:lnTo>
                <a:lnTo>
                  <a:pt x="10814" y="1524"/>
                </a:lnTo>
                <a:lnTo>
                  <a:pt x="11093" y="1494"/>
                </a:lnTo>
                <a:lnTo>
                  <a:pt x="11176" y="1494"/>
                </a:lnTo>
                <a:lnTo>
                  <a:pt x="11344" y="1434"/>
                </a:lnTo>
                <a:lnTo>
                  <a:pt x="11483" y="1374"/>
                </a:lnTo>
                <a:lnTo>
                  <a:pt x="11483" y="1464"/>
                </a:lnTo>
                <a:lnTo>
                  <a:pt x="12626" y="1374"/>
                </a:lnTo>
                <a:lnTo>
                  <a:pt x="12765" y="1434"/>
                </a:lnTo>
                <a:lnTo>
                  <a:pt x="12709" y="1434"/>
                </a:lnTo>
                <a:lnTo>
                  <a:pt x="12960" y="1464"/>
                </a:lnTo>
                <a:lnTo>
                  <a:pt x="13239" y="1404"/>
                </a:lnTo>
                <a:lnTo>
                  <a:pt x="13322" y="1494"/>
                </a:lnTo>
                <a:lnTo>
                  <a:pt x="13517" y="1554"/>
                </a:lnTo>
                <a:lnTo>
                  <a:pt x="14047" y="1643"/>
                </a:lnTo>
                <a:lnTo>
                  <a:pt x="14660" y="1763"/>
                </a:lnTo>
                <a:lnTo>
                  <a:pt x="15106" y="1852"/>
                </a:lnTo>
                <a:lnTo>
                  <a:pt x="14549" y="1614"/>
                </a:lnTo>
                <a:lnTo>
                  <a:pt x="13852" y="1434"/>
                </a:lnTo>
                <a:lnTo>
                  <a:pt x="13127" y="1255"/>
                </a:lnTo>
                <a:lnTo>
                  <a:pt x="12402" y="1106"/>
                </a:lnTo>
                <a:lnTo>
                  <a:pt x="11678" y="1046"/>
                </a:lnTo>
                <a:lnTo>
                  <a:pt x="11037" y="1016"/>
                </a:lnTo>
                <a:lnTo>
                  <a:pt x="10758" y="1016"/>
                </a:lnTo>
                <a:lnTo>
                  <a:pt x="10507" y="1046"/>
                </a:lnTo>
                <a:lnTo>
                  <a:pt x="10284" y="1106"/>
                </a:lnTo>
                <a:lnTo>
                  <a:pt x="10089" y="1165"/>
                </a:lnTo>
                <a:lnTo>
                  <a:pt x="9894" y="1135"/>
                </a:lnTo>
                <a:lnTo>
                  <a:pt x="9699" y="1106"/>
                </a:lnTo>
                <a:lnTo>
                  <a:pt x="9309" y="1135"/>
                </a:lnTo>
                <a:lnTo>
                  <a:pt x="8863" y="1225"/>
                </a:lnTo>
                <a:lnTo>
                  <a:pt x="8417" y="1345"/>
                </a:lnTo>
                <a:lnTo>
                  <a:pt x="7971" y="1524"/>
                </a:lnTo>
                <a:lnTo>
                  <a:pt x="7525" y="1733"/>
                </a:lnTo>
                <a:lnTo>
                  <a:pt x="7051" y="2002"/>
                </a:lnTo>
                <a:lnTo>
                  <a:pt x="6605" y="2271"/>
                </a:lnTo>
                <a:lnTo>
                  <a:pt x="6160" y="2569"/>
                </a:lnTo>
                <a:lnTo>
                  <a:pt x="5713" y="2898"/>
                </a:lnTo>
                <a:lnTo>
                  <a:pt x="5295" y="3256"/>
                </a:lnTo>
                <a:lnTo>
                  <a:pt x="4905" y="3585"/>
                </a:lnTo>
                <a:lnTo>
                  <a:pt x="4153" y="4272"/>
                </a:lnTo>
                <a:lnTo>
                  <a:pt x="3567" y="4900"/>
                </a:lnTo>
                <a:lnTo>
                  <a:pt x="2871" y="5856"/>
                </a:lnTo>
                <a:lnTo>
                  <a:pt x="2954" y="5647"/>
                </a:lnTo>
                <a:lnTo>
                  <a:pt x="3066" y="5467"/>
                </a:lnTo>
                <a:lnTo>
                  <a:pt x="2871" y="5736"/>
                </a:lnTo>
                <a:lnTo>
                  <a:pt x="2675" y="6035"/>
                </a:lnTo>
                <a:lnTo>
                  <a:pt x="2704" y="6095"/>
                </a:lnTo>
                <a:lnTo>
                  <a:pt x="2480" y="6394"/>
                </a:lnTo>
                <a:lnTo>
                  <a:pt x="2704" y="5945"/>
                </a:lnTo>
                <a:lnTo>
                  <a:pt x="2369" y="6453"/>
                </a:lnTo>
                <a:lnTo>
                  <a:pt x="2090" y="6991"/>
                </a:lnTo>
                <a:lnTo>
                  <a:pt x="1839" y="7559"/>
                </a:lnTo>
                <a:lnTo>
                  <a:pt x="1617" y="8156"/>
                </a:lnTo>
                <a:lnTo>
                  <a:pt x="1226" y="9321"/>
                </a:lnTo>
                <a:lnTo>
                  <a:pt x="864" y="10427"/>
                </a:lnTo>
                <a:lnTo>
                  <a:pt x="892" y="10486"/>
                </a:lnTo>
                <a:lnTo>
                  <a:pt x="864" y="10695"/>
                </a:lnTo>
                <a:lnTo>
                  <a:pt x="725" y="11562"/>
                </a:lnTo>
                <a:lnTo>
                  <a:pt x="585" y="12488"/>
                </a:lnTo>
                <a:lnTo>
                  <a:pt x="585" y="12637"/>
                </a:lnTo>
                <a:lnTo>
                  <a:pt x="529" y="13116"/>
                </a:lnTo>
                <a:lnTo>
                  <a:pt x="502" y="13414"/>
                </a:lnTo>
                <a:lnTo>
                  <a:pt x="502" y="13713"/>
                </a:lnTo>
                <a:lnTo>
                  <a:pt x="529" y="14012"/>
                </a:lnTo>
                <a:lnTo>
                  <a:pt x="557" y="14251"/>
                </a:lnTo>
                <a:lnTo>
                  <a:pt x="641" y="14759"/>
                </a:lnTo>
                <a:lnTo>
                  <a:pt x="557" y="14699"/>
                </a:lnTo>
                <a:lnTo>
                  <a:pt x="529" y="14669"/>
                </a:lnTo>
                <a:lnTo>
                  <a:pt x="529" y="14729"/>
                </a:lnTo>
                <a:lnTo>
                  <a:pt x="585" y="14878"/>
                </a:lnTo>
                <a:lnTo>
                  <a:pt x="418" y="14609"/>
                </a:lnTo>
                <a:lnTo>
                  <a:pt x="446" y="14729"/>
                </a:lnTo>
                <a:lnTo>
                  <a:pt x="390" y="14878"/>
                </a:lnTo>
                <a:lnTo>
                  <a:pt x="139" y="14400"/>
                </a:lnTo>
                <a:lnTo>
                  <a:pt x="111" y="14430"/>
                </a:lnTo>
                <a:lnTo>
                  <a:pt x="84" y="14460"/>
                </a:lnTo>
                <a:lnTo>
                  <a:pt x="56" y="14460"/>
                </a:lnTo>
                <a:lnTo>
                  <a:pt x="0" y="14430"/>
                </a:lnTo>
                <a:lnTo>
                  <a:pt x="307" y="15177"/>
                </a:lnTo>
                <a:lnTo>
                  <a:pt x="669" y="15924"/>
                </a:lnTo>
                <a:lnTo>
                  <a:pt x="613" y="15804"/>
                </a:lnTo>
                <a:lnTo>
                  <a:pt x="641" y="15685"/>
                </a:lnTo>
                <a:lnTo>
                  <a:pt x="808" y="15894"/>
                </a:lnTo>
                <a:lnTo>
                  <a:pt x="948" y="16043"/>
                </a:lnTo>
                <a:lnTo>
                  <a:pt x="1003" y="16133"/>
                </a:lnTo>
                <a:lnTo>
                  <a:pt x="1003" y="16163"/>
                </a:lnTo>
                <a:lnTo>
                  <a:pt x="976" y="16133"/>
                </a:lnTo>
                <a:lnTo>
                  <a:pt x="1059" y="16252"/>
                </a:lnTo>
                <a:lnTo>
                  <a:pt x="1366" y="16850"/>
                </a:lnTo>
                <a:lnTo>
                  <a:pt x="1700" y="17448"/>
                </a:lnTo>
                <a:lnTo>
                  <a:pt x="2090" y="18015"/>
                </a:lnTo>
                <a:lnTo>
                  <a:pt x="2536" y="18523"/>
                </a:lnTo>
                <a:lnTo>
                  <a:pt x="3010" y="19001"/>
                </a:lnTo>
                <a:lnTo>
                  <a:pt x="3484" y="19449"/>
                </a:lnTo>
                <a:lnTo>
                  <a:pt x="4014" y="19867"/>
                </a:lnTo>
                <a:lnTo>
                  <a:pt x="4571" y="20226"/>
                </a:lnTo>
                <a:lnTo>
                  <a:pt x="5212" y="20555"/>
                </a:lnTo>
                <a:lnTo>
                  <a:pt x="5909" y="20883"/>
                </a:lnTo>
                <a:lnTo>
                  <a:pt x="6605" y="21122"/>
                </a:lnTo>
                <a:lnTo>
                  <a:pt x="7330" y="21301"/>
                </a:lnTo>
                <a:lnTo>
                  <a:pt x="8055" y="21451"/>
                </a:lnTo>
                <a:lnTo>
                  <a:pt x="8807" y="21540"/>
                </a:lnTo>
                <a:lnTo>
                  <a:pt x="9532" y="21600"/>
                </a:lnTo>
                <a:lnTo>
                  <a:pt x="10284" y="21570"/>
                </a:lnTo>
                <a:lnTo>
                  <a:pt x="10926" y="21481"/>
                </a:lnTo>
                <a:lnTo>
                  <a:pt x="11957" y="21301"/>
                </a:lnTo>
                <a:lnTo>
                  <a:pt x="13016" y="21062"/>
                </a:lnTo>
                <a:lnTo>
                  <a:pt x="13462" y="20943"/>
                </a:lnTo>
                <a:lnTo>
                  <a:pt x="13740" y="20853"/>
                </a:lnTo>
                <a:lnTo>
                  <a:pt x="13740" y="20883"/>
                </a:lnTo>
                <a:lnTo>
                  <a:pt x="14186" y="20704"/>
                </a:lnTo>
                <a:lnTo>
                  <a:pt x="14632" y="20465"/>
                </a:lnTo>
                <a:lnTo>
                  <a:pt x="14437" y="20525"/>
                </a:lnTo>
                <a:lnTo>
                  <a:pt x="14995" y="20196"/>
                </a:lnTo>
                <a:lnTo>
                  <a:pt x="15524" y="19838"/>
                </a:lnTo>
                <a:lnTo>
                  <a:pt x="16026" y="19419"/>
                </a:lnTo>
                <a:lnTo>
                  <a:pt x="16555" y="18941"/>
                </a:lnTo>
                <a:lnTo>
                  <a:pt x="16332" y="19210"/>
                </a:lnTo>
                <a:lnTo>
                  <a:pt x="16918" y="18702"/>
                </a:lnTo>
                <a:lnTo>
                  <a:pt x="17168" y="18493"/>
                </a:lnTo>
                <a:lnTo>
                  <a:pt x="17197" y="18463"/>
                </a:lnTo>
                <a:lnTo>
                  <a:pt x="17168" y="18463"/>
                </a:lnTo>
                <a:lnTo>
                  <a:pt x="17308" y="18344"/>
                </a:lnTo>
                <a:lnTo>
                  <a:pt x="17447" y="18224"/>
                </a:lnTo>
                <a:lnTo>
                  <a:pt x="17726" y="17866"/>
                </a:lnTo>
                <a:lnTo>
                  <a:pt x="18144" y="17477"/>
                </a:lnTo>
                <a:lnTo>
                  <a:pt x="18060" y="17507"/>
                </a:lnTo>
                <a:lnTo>
                  <a:pt x="18172" y="17358"/>
                </a:lnTo>
                <a:lnTo>
                  <a:pt x="18534" y="17059"/>
                </a:lnTo>
                <a:lnTo>
                  <a:pt x="19538" y="15984"/>
                </a:lnTo>
                <a:lnTo>
                  <a:pt x="19538" y="16013"/>
                </a:lnTo>
                <a:lnTo>
                  <a:pt x="19593" y="16043"/>
                </a:lnTo>
                <a:lnTo>
                  <a:pt x="19621" y="16043"/>
                </a:lnTo>
                <a:lnTo>
                  <a:pt x="19677" y="16013"/>
                </a:lnTo>
                <a:lnTo>
                  <a:pt x="19677" y="16073"/>
                </a:lnTo>
                <a:lnTo>
                  <a:pt x="19649" y="16133"/>
                </a:lnTo>
                <a:lnTo>
                  <a:pt x="19454" y="16342"/>
                </a:lnTo>
                <a:lnTo>
                  <a:pt x="19203" y="16641"/>
                </a:lnTo>
                <a:lnTo>
                  <a:pt x="19314" y="16581"/>
                </a:lnTo>
                <a:lnTo>
                  <a:pt x="19454" y="16492"/>
                </a:lnTo>
                <a:lnTo>
                  <a:pt x="19705" y="16252"/>
                </a:lnTo>
                <a:lnTo>
                  <a:pt x="19956" y="15924"/>
                </a:lnTo>
                <a:lnTo>
                  <a:pt x="20179" y="15535"/>
                </a:lnTo>
                <a:lnTo>
                  <a:pt x="20401" y="15147"/>
                </a:lnTo>
                <a:lnTo>
                  <a:pt x="20597" y="14759"/>
                </a:lnTo>
                <a:lnTo>
                  <a:pt x="20848" y="14191"/>
                </a:lnTo>
                <a:lnTo>
                  <a:pt x="20764" y="14281"/>
                </a:lnTo>
                <a:lnTo>
                  <a:pt x="20959" y="13773"/>
                </a:lnTo>
                <a:lnTo>
                  <a:pt x="20987" y="13743"/>
                </a:lnTo>
                <a:lnTo>
                  <a:pt x="21182" y="13086"/>
                </a:lnTo>
                <a:lnTo>
                  <a:pt x="21349" y="12428"/>
                </a:lnTo>
                <a:lnTo>
                  <a:pt x="21461" y="11831"/>
                </a:lnTo>
                <a:lnTo>
                  <a:pt x="21544" y="11353"/>
                </a:lnTo>
                <a:lnTo>
                  <a:pt x="21516" y="11472"/>
                </a:lnTo>
                <a:lnTo>
                  <a:pt x="21489" y="11622"/>
                </a:lnTo>
                <a:lnTo>
                  <a:pt x="21405" y="11711"/>
                </a:lnTo>
                <a:lnTo>
                  <a:pt x="21321" y="11831"/>
                </a:lnTo>
                <a:lnTo>
                  <a:pt x="21349" y="11711"/>
                </a:lnTo>
                <a:lnTo>
                  <a:pt x="21405" y="11532"/>
                </a:lnTo>
                <a:lnTo>
                  <a:pt x="21405" y="11353"/>
                </a:lnTo>
                <a:lnTo>
                  <a:pt x="21349" y="11233"/>
                </a:lnTo>
                <a:lnTo>
                  <a:pt x="21461" y="10726"/>
                </a:lnTo>
                <a:lnTo>
                  <a:pt x="21489" y="10486"/>
                </a:lnTo>
                <a:lnTo>
                  <a:pt x="21489" y="10247"/>
                </a:lnTo>
                <a:lnTo>
                  <a:pt x="21544" y="10516"/>
                </a:lnTo>
                <a:lnTo>
                  <a:pt x="21572" y="10815"/>
                </a:lnTo>
                <a:lnTo>
                  <a:pt x="21544" y="10247"/>
                </a:lnTo>
                <a:lnTo>
                  <a:pt x="21544" y="10068"/>
                </a:lnTo>
                <a:lnTo>
                  <a:pt x="21600" y="9739"/>
                </a:lnTo>
                <a:lnTo>
                  <a:pt x="21516" y="10009"/>
                </a:lnTo>
                <a:lnTo>
                  <a:pt x="21489" y="9590"/>
                </a:lnTo>
                <a:lnTo>
                  <a:pt x="21433" y="9142"/>
                </a:lnTo>
                <a:lnTo>
                  <a:pt x="21377" y="8754"/>
                </a:lnTo>
                <a:lnTo>
                  <a:pt x="21266" y="8246"/>
                </a:lnTo>
                <a:lnTo>
                  <a:pt x="21098" y="7648"/>
                </a:lnTo>
                <a:lnTo>
                  <a:pt x="20903" y="7021"/>
                </a:lnTo>
                <a:lnTo>
                  <a:pt x="20653" y="6334"/>
                </a:lnTo>
                <a:lnTo>
                  <a:pt x="20346" y="5706"/>
                </a:lnTo>
                <a:lnTo>
                  <a:pt x="20179" y="5378"/>
                </a:lnTo>
                <a:lnTo>
                  <a:pt x="20011" y="5109"/>
                </a:lnTo>
                <a:lnTo>
                  <a:pt x="19621" y="4571"/>
                </a:lnTo>
                <a:lnTo>
                  <a:pt x="19649" y="4631"/>
                </a:lnTo>
                <a:lnTo>
                  <a:pt x="19621" y="4721"/>
                </a:lnTo>
                <a:lnTo>
                  <a:pt x="19426" y="4452"/>
                </a:lnTo>
                <a:lnTo>
                  <a:pt x="19231" y="4153"/>
                </a:lnTo>
                <a:lnTo>
                  <a:pt x="19067" y="3888"/>
                </a:lnTo>
                <a:lnTo>
                  <a:pt x="18590" y="3406"/>
                </a:lnTo>
                <a:lnTo>
                  <a:pt x="18618" y="3406"/>
                </a:lnTo>
                <a:lnTo>
                  <a:pt x="18618" y="3376"/>
                </a:lnTo>
                <a:lnTo>
                  <a:pt x="18590" y="3316"/>
                </a:lnTo>
                <a:lnTo>
                  <a:pt x="18395" y="3077"/>
                </a:lnTo>
                <a:lnTo>
                  <a:pt x="17837" y="2480"/>
                </a:lnTo>
                <a:lnTo>
                  <a:pt x="17949" y="2659"/>
                </a:lnTo>
                <a:lnTo>
                  <a:pt x="18060" y="2779"/>
                </a:lnTo>
                <a:lnTo>
                  <a:pt x="17837" y="2659"/>
                </a:lnTo>
                <a:lnTo>
                  <a:pt x="17642" y="2510"/>
                </a:lnTo>
                <a:lnTo>
                  <a:pt x="17456" y="2368"/>
                </a:lnTo>
                <a:lnTo>
                  <a:pt x="17670" y="2629"/>
                </a:lnTo>
                <a:lnTo>
                  <a:pt x="17336" y="2420"/>
                </a:lnTo>
                <a:lnTo>
                  <a:pt x="17029" y="2211"/>
                </a:lnTo>
                <a:lnTo>
                  <a:pt x="16388" y="1733"/>
                </a:lnTo>
                <a:lnTo>
                  <a:pt x="15747" y="1285"/>
                </a:lnTo>
                <a:lnTo>
                  <a:pt x="15413" y="1076"/>
                </a:lnTo>
                <a:lnTo>
                  <a:pt x="15078" y="897"/>
                </a:lnTo>
                <a:lnTo>
                  <a:pt x="15385" y="897"/>
                </a:lnTo>
                <a:lnTo>
                  <a:pt x="14967" y="628"/>
                </a:lnTo>
                <a:lnTo>
                  <a:pt x="14716" y="508"/>
                </a:lnTo>
                <a:lnTo>
                  <a:pt x="14437" y="389"/>
                </a:lnTo>
                <a:lnTo>
                  <a:pt x="14186" y="269"/>
                </a:lnTo>
                <a:lnTo>
                  <a:pt x="13908" y="209"/>
                </a:lnTo>
                <a:lnTo>
                  <a:pt x="13657" y="179"/>
                </a:lnTo>
                <a:lnTo>
                  <a:pt x="13434" y="209"/>
                </a:lnTo>
                <a:lnTo>
                  <a:pt x="13657" y="269"/>
                </a:lnTo>
                <a:lnTo>
                  <a:pt x="13846" y="385"/>
                </a:lnTo>
                <a:lnTo>
                  <a:pt x="13880" y="389"/>
                </a:lnTo>
                <a:lnTo>
                  <a:pt x="14019" y="448"/>
                </a:lnTo>
                <a:lnTo>
                  <a:pt x="14159" y="478"/>
                </a:lnTo>
                <a:lnTo>
                  <a:pt x="13991" y="418"/>
                </a:lnTo>
                <a:lnTo>
                  <a:pt x="13852" y="299"/>
                </a:lnTo>
                <a:lnTo>
                  <a:pt x="14130" y="389"/>
                </a:lnTo>
                <a:lnTo>
                  <a:pt x="14409" y="508"/>
                </a:lnTo>
                <a:lnTo>
                  <a:pt x="14660" y="657"/>
                </a:lnTo>
                <a:lnTo>
                  <a:pt x="14883" y="837"/>
                </a:lnTo>
                <a:lnTo>
                  <a:pt x="14660" y="717"/>
                </a:lnTo>
                <a:lnTo>
                  <a:pt x="14354" y="598"/>
                </a:lnTo>
                <a:lnTo>
                  <a:pt x="13991" y="478"/>
                </a:lnTo>
                <a:lnTo>
                  <a:pt x="13601" y="358"/>
                </a:lnTo>
                <a:lnTo>
                  <a:pt x="13829" y="383"/>
                </a:lnTo>
                <a:lnTo>
                  <a:pt x="13099" y="209"/>
                </a:lnTo>
                <a:lnTo>
                  <a:pt x="13211" y="239"/>
                </a:lnTo>
                <a:lnTo>
                  <a:pt x="12737" y="149"/>
                </a:lnTo>
                <a:lnTo>
                  <a:pt x="12291" y="90"/>
                </a:lnTo>
                <a:lnTo>
                  <a:pt x="11901" y="30"/>
                </a:lnTo>
                <a:lnTo>
                  <a:pt x="11566" y="0"/>
                </a:lnTo>
                <a:close/>
              </a:path>
            </a:pathLst>
          </a:custGeom>
          <a:solidFill>
            <a:srgbClr val="000000"/>
          </a:solidFill>
          <a:ln w="25400" cap="rnd">
            <a:solidFill>
              <a:srgbClr val="000000"/>
            </a:solidFill>
          </a:ln>
        </p:spPr>
        <p:txBody>
          <a:bodyPr lIns="91436" tIns="91436" rIns="91436" bIns="91436" anchor="ctr"/>
          <a:lstStyle/>
          <a:p>
            <a:pPr defTabSz="1828800">
              <a:defRPr sz="3200">
                <a:latin typeface="+mn-lt"/>
                <a:ea typeface="+mn-ea"/>
                <a:cs typeface="+mn-cs"/>
                <a:sym typeface="Calibri"/>
              </a:defRPr>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76" name="Google Shape;82;p3"/>
          <p:cNvSpPr txBox="1"/>
          <p:nvPr/>
        </p:nvSpPr>
        <p:spPr>
          <a:xfrm>
            <a:off x="-1112642" y="623335"/>
            <a:ext cx="9156001"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600">
                <a:solidFill>
                  <a:srgbClr val="FFFFFF"/>
                </a:solidFill>
                <a:latin typeface="Century Gothic"/>
                <a:ea typeface="Century Gothic"/>
                <a:cs typeface="Century Gothic"/>
                <a:sym typeface="Century Gothic"/>
              </a:defRPr>
            </a:lvl1pPr>
          </a:lstStyle>
          <a:p>
            <a:pPr/>
            <a:r>
              <a:t>Asesoría societaria</a:t>
            </a:r>
          </a:p>
        </p:txBody>
      </p:sp>
      <p:pic>
        <p:nvPicPr>
          <p:cNvPr id="177"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78"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
        <p:nvSpPr>
          <p:cNvPr id="179" name="Google Shape;64;p12"/>
          <p:cNvSpPr txBox="1"/>
          <p:nvPr/>
        </p:nvSpPr>
        <p:spPr>
          <a:xfrm>
            <a:off x="880122" y="1803670"/>
            <a:ext cx="10151157" cy="3840443"/>
          </a:xfrm>
          <a:prstGeom prst="rect">
            <a:avLst/>
          </a:prstGeom>
          <a:ln w="12700">
            <a:miter lim="400000"/>
          </a:ln>
          <a:extLst>
            <a:ext uri="{C572A759-6A51-4108-AA02-DFA0A04FC94B}">
              <ma14:wrappingTextBoxFlag xmlns:ma14="http://schemas.microsoft.com/office/mac/drawingml/2011/main" val="1"/>
            </a:ext>
          </a:extLst>
        </p:spPr>
        <p:txBody>
          <a:bodyPr lIns="91421" tIns="91421" rIns="91421" bIns="91421">
            <a:spAutoFit/>
          </a:bodyPr>
          <a:lstStyle/>
          <a:p>
            <a:pPr marL="137503" indent="-137503" algn="just" defTabSz="457200">
              <a:buSzPct val="100000"/>
              <a:buChar char="-"/>
              <a:defRPr b="1" sz="1300">
                <a:latin typeface="Century Gothic"/>
                <a:ea typeface="Century Gothic"/>
                <a:cs typeface="Century Gothic"/>
                <a:sym typeface="Century Gothic"/>
              </a:defRPr>
            </a:pPr>
            <a:r>
              <a:t>Protección del patrimonio de los fundadores:</a:t>
            </a:r>
            <a:r>
              <a:rPr b="0"/>
              <a:t> Reconocimiento del principio de responsabilidad limitada.</a:t>
            </a:r>
          </a:p>
          <a:p>
            <a:pPr algn="just" defTabSz="457200">
              <a:defRPr sz="1300">
                <a:latin typeface="Century Gothic"/>
                <a:ea typeface="Century Gothic"/>
                <a:cs typeface="Century Gothic"/>
                <a:sym typeface="Century Gothic"/>
              </a:defRPr>
            </a:pPr>
          </a:p>
          <a:p>
            <a:pPr marL="137503" indent="-137503" algn="just" defTabSz="457200">
              <a:buSzPct val="100000"/>
              <a:buChar char="-"/>
              <a:defRPr b="1" sz="1300">
                <a:latin typeface="Century Gothic"/>
                <a:ea typeface="Century Gothic"/>
                <a:cs typeface="Century Gothic"/>
                <a:sym typeface="Century Gothic"/>
              </a:defRPr>
            </a:pPr>
            <a:r>
              <a:t>Fomento de la visión idiosincrásica de los fundadores:</a:t>
            </a:r>
            <a:r>
              <a:rPr b="0"/>
              <a:t> A través del establecimiento de reglas de gobierno corporativo adecuadas para proteger la visión empresarial.</a:t>
            </a:r>
            <a:endParaRPr b="0"/>
          </a:p>
          <a:p>
            <a:pPr algn="just" defTabSz="457200">
              <a:defRPr b="1" sz="1300">
                <a:latin typeface="Century Gothic"/>
                <a:ea typeface="Century Gothic"/>
                <a:cs typeface="Century Gothic"/>
                <a:sym typeface="Century Gothic"/>
              </a:defRPr>
            </a:pPr>
            <a:endParaRPr b="0"/>
          </a:p>
          <a:p>
            <a:pPr marL="137503" indent="-137503" algn="just" defTabSz="457200">
              <a:buSzPct val="100000"/>
              <a:buChar char="-"/>
              <a:defRPr b="1" sz="1300">
                <a:latin typeface="Century Gothic"/>
                <a:ea typeface="Century Gothic"/>
                <a:cs typeface="Century Gothic"/>
                <a:sym typeface="Century Gothic"/>
              </a:defRPr>
            </a:pPr>
            <a:r>
              <a:t>Fijación de la estructura de propiedad y gestión: </a:t>
            </a:r>
            <a:r>
              <a:rPr b="0"/>
              <a:t>¿Quién tomará las decisiones? ¿qué capital será necesario para el ejercicio de las actividades empresariales?  </a:t>
            </a:r>
          </a:p>
          <a:p>
            <a:pPr marL="137503" indent="-137503" algn="just" defTabSz="457200">
              <a:buSzPct val="100000"/>
              <a:buChar char="-"/>
              <a:defRPr sz="1300">
                <a:latin typeface="Century Gothic"/>
                <a:ea typeface="Century Gothic"/>
                <a:cs typeface="Century Gothic"/>
                <a:sym typeface="Century Gothic"/>
              </a:defRPr>
            </a:pPr>
          </a:p>
          <a:p>
            <a:pPr marL="137503" indent="-137503" algn="just" defTabSz="457200">
              <a:buSzPct val="100000"/>
              <a:buChar char="-"/>
              <a:defRPr b="1" sz="1300">
                <a:latin typeface="Century Gothic"/>
                <a:ea typeface="Century Gothic"/>
                <a:cs typeface="Century Gothic"/>
                <a:sym typeface="Century Gothic"/>
              </a:defRPr>
            </a:pPr>
            <a:r>
              <a:t>Promoción del proyecto a largo plazo: </a:t>
            </a:r>
            <a:r>
              <a:rPr b="0"/>
              <a:t>Reglas claras sobre solución de controversias, </a:t>
            </a:r>
            <a:r>
              <a:rPr b="0" i="1"/>
              <a:t>call option</a:t>
            </a:r>
            <a:r>
              <a:rPr b="0"/>
              <a:t>s en caso de desacuerdos, salida de accionistas o determinación de adopción de decisiones empresariales. </a:t>
            </a:r>
          </a:p>
          <a:p>
            <a:pPr marL="137503" indent="-137503" algn="just" defTabSz="457200">
              <a:buSzPct val="100000"/>
              <a:buChar char="-"/>
              <a:defRPr sz="1300">
                <a:latin typeface="Century Gothic"/>
                <a:ea typeface="Century Gothic"/>
                <a:cs typeface="Century Gothic"/>
                <a:sym typeface="Century Gothic"/>
              </a:defRPr>
            </a:pPr>
          </a:p>
          <a:p>
            <a:pPr marL="137503" indent="-137503" algn="just" defTabSz="457200">
              <a:buSzPct val="100000"/>
              <a:buChar char="-"/>
              <a:defRPr b="1" sz="1300">
                <a:latin typeface="Century Gothic"/>
                <a:ea typeface="Century Gothic"/>
                <a:cs typeface="Century Gothic"/>
                <a:sym typeface="Century Gothic"/>
              </a:defRPr>
            </a:pPr>
            <a:r>
              <a:t>Atracción de inversiones:</a:t>
            </a:r>
            <a:r>
              <a:rPr b="0"/>
              <a:t> Dividendos prioritarios u otras ventajas en materia de gobierno corporativo para incentivar la inyección de capital.</a:t>
            </a:r>
            <a:r>
              <a:t> </a:t>
            </a:r>
          </a:p>
          <a:p>
            <a:pPr algn="just" defTabSz="457200">
              <a:defRPr b="1" sz="1300">
                <a:latin typeface="Century Gothic"/>
                <a:ea typeface="Century Gothic"/>
                <a:cs typeface="Century Gothic"/>
                <a:sym typeface="Century Gothic"/>
              </a:defRPr>
            </a:pPr>
          </a:p>
          <a:p>
            <a:pPr algn="just" defTabSz="457200">
              <a:defRPr b="1" sz="1300">
                <a:latin typeface="Century Gothic"/>
                <a:ea typeface="Century Gothic"/>
                <a:cs typeface="Century Gothic"/>
                <a:sym typeface="Century Gothic"/>
              </a:defRPr>
            </a:pPr>
          </a:p>
          <a:p>
            <a:pPr algn="just" defTabSz="457200">
              <a:defRPr b="1" sz="1300">
                <a:latin typeface="Century Gothic"/>
                <a:ea typeface="Century Gothic"/>
                <a:cs typeface="Century Gothic"/>
                <a:sym typeface="Century Gothic"/>
              </a:defRPr>
            </a:pPr>
            <a:r>
              <a:t>¿Se cumple en Ecuador? </a:t>
            </a:r>
            <a:r>
              <a:rPr b="0"/>
              <a:t>Sí se cumple. Constitución de compañías es más ágil y existe mayor flexibilidad para establecer reglas internas de gobierno corporativo que se adecúen mejor a las necesidades de los emprendedores y empresarios. </a:t>
            </a:r>
          </a:p>
          <a:p>
            <a:pPr algn="just" defTabSz="457200">
              <a:defRPr sz="1300">
                <a:latin typeface="Century Gothic"/>
                <a:ea typeface="Century Gothic"/>
                <a:cs typeface="Century Gothic"/>
                <a:sym typeface="Century Gothic"/>
              </a:defRPr>
            </a:pPr>
            <a:r>
              <a:t>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82" name="Google Shape;82;p3"/>
          <p:cNvSpPr txBox="1"/>
          <p:nvPr/>
        </p:nvSpPr>
        <p:spPr>
          <a:xfrm>
            <a:off x="-1112642" y="623335"/>
            <a:ext cx="9156001"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600">
                <a:solidFill>
                  <a:srgbClr val="FFFFFF"/>
                </a:solidFill>
                <a:latin typeface="Century Gothic"/>
                <a:ea typeface="Century Gothic"/>
                <a:cs typeface="Century Gothic"/>
                <a:sym typeface="Century Gothic"/>
              </a:defRPr>
            </a:lvl1pPr>
          </a:lstStyle>
          <a:p>
            <a:pPr/>
            <a:r>
              <a:t>Acompañamiento contractual</a:t>
            </a:r>
          </a:p>
        </p:txBody>
      </p:sp>
      <p:pic>
        <p:nvPicPr>
          <p:cNvPr id="183"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84"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
        <p:nvSpPr>
          <p:cNvPr id="185" name="Google Shape;64;p12"/>
          <p:cNvSpPr txBox="1"/>
          <p:nvPr/>
        </p:nvSpPr>
        <p:spPr>
          <a:xfrm>
            <a:off x="1150180" y="1753001"/>
            <a:ext cx="9891640" cy="3992843"/>
          </a:xfrm>
          <a:prstGeom prst="rect">
            <a:avLst/>
          </a:prstGeom>
          <a:ln w="12700">
            <a:miter lim="400000"/>
          </a:ln>
          <a:extLst>
            <a:ext uri="{C572A759-6A51-4108-AA02-DFA0A04FC94B}">
              <ma14:wrappingTextBoxFlag xmlns:ma14="http://schemas.microsoft.com/office/mac/drawingml/2011/main" val="1"/>
            </a:ext>
          </a:extLst>
        </p:spPr>
        <p:txBody>
          <a:bodyPr lIns="91421" tIns="91421" rIns="91421" bIns="91421">
            <a:spAutoFit/>
          </a:bodyPr>
          <a:lstStyle/>
          <a:p>
            <a:pPr marL="137503" indent="-137503" algn="just" defTabSz="457200">
              <a:buSzPct val="100000"/>
              <a:buChar char="-"/>
              <a:defRPr b="1" sz="1400">
                <a:latin typeface="Century Gothic"/>
                <a:ea typeface="Century Gothic"/>
                <a:cs typeface="Century Gothic"/>
                <a:sym typeface="Century Gothic"/>
              </a:defRPr>
            </a:pPr>
            <a:r>
              <a:t>Contratos clave desde el inicio: </a:t>
            </a:r>
            <a:r>
              <a:rPr b="0"/>
              <a:t>NDA o contrato de confidencialidad, non-compete, compraventas, licencia de marcas, auspicio, servicios profesionales, contratos laborales. </a:t>
            </a:r>
            <a:endParaRPr b="0"/>
          </a:p>
          <a:p>
            <a:pPr algn="just" defTabSz="457200">
              <a:defRPr b="1" sz="1400">
                <a:latin typeface="Century Gothic"/>
                <a:ea typeface="Century Gothic"/>
                <a:cs typeface="Century Gothic"/>
                <a:sym typeface="Century Gothic"/>
              </a:defRPr>
            </a:pPr>
            <a:endParaRPr b="0"/>
          </a:p>
          <a:p>
            <a:pPr marL="137503" indent="-137503" algn="just" defTabSz="457200">
              <a:buSzPct val="100000"/>
              <a:buChar char="-"/>
              <a:defRPr b="1" sz="1400">
                <a:latin typeface="Century Gothic"/>
                <a:ea typeface="Century Gothic"/>
                <a:cs typeface="Century Gothic"/>
                <a:sym typeface="Century Gothic"/>
              </a:defRPr>
            </a:pPr>
            <a:r>
              <a:t>Contrato de confidencialidad</a:t>
            </a:r>
            <a:r>
              <a:rPr b="0"/>
              <a:t>: Evitar la circulación de know-how de la compañía cuando se entablen relaciones con terceros </a:t>
            </a:r>
            <a:endParaRPr b="0"/>
          </a:p>
          <a:p>
            <a:pPr marL="137503" indent="-137503" algn="just" defTabSz="457200">
              <a:buSzPct val="100000"/>
              <a:buChar char="-"/>
              <a:defRPr b="1" sz="1400">
                <a:latin typeface="Century Gothic"/>
                <a:ea typeface="Century Gothic"/>
                <a:cs typeface="Century Gothic"/>
                <a:sym typeface="Century Gothic"/>
              </a:defRPr>
            </a:pPr>
            <a:endParaRPr b="0"/>
          </a:p>
          <a:p>
            <a:pPr marL="137503" indent="-137503" algn="just" defTabSz="457200">
              <a:buSzPct val="100000"/>
              <a:buChar char="-"/>
              <a:defRPr b="1" sz="1400">
                <a:latin typeface="Century Gothic"/>
                <a:ea typeface="Century Gothic"/>
                <a:cs typeface="Century Gothic"/>
                <a:sym typeface="Century Gothic"/>
              </a:defRPr>
            </a:pPr>
            <a:r>
              <a:t>Non-compete</a:t>
            </a:r>
            <a:r>
              <a:rPr b="0"/>
              <a:t>: (i) Evitar que ciertos fundadores utilicen el conocimiento de la compañía para emprender en actividades similares de manera independiente; (ii) Evitar que posibles inversionistas incurran en estas prácticas una vez que participen en la compañía. </a:t>
            </a:r>
            <a:endParaRPr b="0"/>
          </a:p>
          <a:p>
            <a:pPr algn="just" defTabSz="457200">
              <a:defRPr b="1" sz="1400">
                <a:latin typeface="Century Gothic"/>
                <a:ea typeface="Century Gothic"/>
                <a:cs typeface="Century Gothic"/>
                <a:sym typeface="Century Gothic"/>
              </a:defRPr>
            </a:pPr>
            <a:endParaRPr b="0"/>
          </a:p>
          <a:p>
            <a:pPr algn="just" defTabSz="457200">
              <a:defRPr b="1" sz="1400">
                <a:latin typeface="Century Gothic"/>
                <a:ea typeface="Century Gothic"/>
                <a:cs typeface="Century Gothic"/>
                <a:sym typeface="Century Gothic"/>
              </a:defRPr>
            </a:pPr>
            <a:endParaRPr b="0"/>
          </a:p>
          <a:p>
            <a:pPr algn="just" defTabSz="457200">
              <a:defRPr b="1" sz="1300">
                <a:latin typeface="Century Gothic"/>
                <a:ea typeface="Century Gothic"/>
                <a:cs typeface="Century Gothic"/>
                <a:sym typeface="Century Gothic"/>
              </a:defRPr>
            </a:pPr>
            <a:r>
              <a:t>¿Se cumple en Ecuador? </a:t>
            </a:r>
            <a:r>
              <a:rPr b="0"/>
              <a:t>Sí se cumple. </a:t>
            </a:r>
            <a:endParaRPr b="0"/>
          </a:p>
          <a:p>
            <a:pPr algn="just" defTabSz="457200">
              <a:defRPr b="1" sz="1300">
                <a:latin typeface="Century Gothic"/>
                <a:ea typeface="Century Gothic"/>
                <a:cs typeface="Century Gothic"/>
                <a:sym typeface="Century Gothic"/>
              </a:defRPr>
            </a:pPr>
            <a:endParaRPr b="0"/>
          </a:p>
          <a:p>
            <a:pPr algn="just" defTabSz="457200">
              <a:defRPr b="1" sz="1300">
                <a:latin typeface="Century Gothic"/>
                <a:ea typeface="Century Gothic"/>
                <a:cs typeface="Century Gothic"/>
                <a:sym typeface="Century Gothic"/>
              </a:defRPr>
            </a:pPr>
            <a:r>
              <a:rPr b="0"/>
              <a:t>Constitución reconoce el derecho a la libertad de contratación y, dentro del marco constitucional (por ejemplo, la protección de los derechos irrenunciables de los trabajadores o restricciones prohibidas por el orden público, como obligaciones de no hacer perpetuas), se pueden celebrar contratos para proteger las ideas y el desarrollo de los proyectos empresariales.</a:t>
            </a:r>
            <a:endParaRPr b="0"/>
          </a:p>
          <a:p>
            <a:pPr algn="just" defTabSz="457200">
              <a:defRPr sz="1400">
                <a:latin typeface="Century Gothic"/>
                <a:ea typeface="Century Gothic"/>
                <a:cs typeface="Century Gothic"/>
                <a:sym typeface="Century Gothic"/>
              </a:defRPr>
            </a:pPr>
            <a:r>
              <a:t>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88" name="Google Shape;82;p3"/>
          <p:cNvSpPr txBox="1"/>
          <p:nvPr/>
        </p:nvSpPr>
        <p:spPr>
          <a:xfrm>
            <a:off x="-1112642" y="623335"/>
            <a:ext cx="9156001"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600">
                <a:solidFill>
                  <a:srgbClr val="FFFFFF"/>
                </a:solidFill>
                <a:latin typeface="Century Gothic"/>
                <a:ea typeface="Century Gothic"/>
                <a:cs typeface="Century Gothic"/>
                <a:sym typeface="Century Gothic"/>
              </a:defRPr>
            </a:lvl1pPr>
          </a:lstStyle>
          <a:p>
            <a:pPr/>
            <a:r>
              <a:t>Protección de ideas</a:t>
            </a:r>
          </a:p>
        </p:txBody>
      </p:sp>
      <p:pic>
        <p:nvPicPr>
          <p:cNvPr id="189"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90"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
        <p:nvSpPr>
          <p:cNvPr id="191" name="Google Shape;64;p12"/>
          <p:cNvSpPr txBox="1"/>
          <p:nvPr/>
        </p:nvSpPr>
        <p:spPr>
          <a:xfrm>
            <a:off x="1010111" y="1654792"/>
            <a:ext cx="10349774" cy="4445057"/>
          </a:xfrm>
          <a:prstGeom prst="rect">
            <a:avLst/>
          </a:prstGeom>
          <a:ln w="12700">
            <a:miter lim="400000"/>
          </a:ln>
          <a:extLst>
            <a:ext uri="{C572A759-6A51-4108-AA02-DFA0A04FC94B}">
              <ma14:wrappingTextBoxFlag xmlns:ma14="http://schemas.microsoft.com/office/mac/drawingml/2011/main" val="1"/>
            </a:ext>
          </a:extLst>
        </p:spPr>
        <p:txBody>
          <a:bodyPr lIns="91421" tIns="91421" rIns="91421" bIns="91421">
            <a:spAutoFit/>
          </a:bodyPr>
          <a:lstStyle/>
          <a:p>
            <a:pPr marL="137503" indent="-137503" algn="just" defTabSz="457200">
              <a:buSzPct val="100000"/>
              <a:buChar char="-"/>
              <a:defRPr b="1" sz="1200">
                <a:latin typeface="Century Gothic"/>
                <a:ea typeface="Century Gothic"/>
                <a:cs typeface="Century Gothic"/>
                <a:sym typeface="Century Gothic"/>
              </a:defRPr>
            </a:pPr>
            <a:r>
              <a:t>Registros de marcas: </a:t>
            </a:r>
            <a:r>
              <a:rPr b="0"/>
              <a:t>¿Qué es una marca? Es un signo apto para distinguir un producto o un servicio en el mercado (artículo 359 del COESC). Con el registro, se confiere un derecho de exclusividad de uso del signo, evitando que terceros lo usen para evitar el riesgo de confusión en el mercado.</a:t>
            </a:r>
            <a:endParaRPr b="0"/>
          </a:p>
          <a:p>
            <a:pPr algn="just" defTabSz="457200">
              <a:defRPr b="1" sz="1200">
                <a:latin typeface="Century Gothic"/>
                <a:ea typeface="Century Gothic"/>
                <a:cs typeface="Century Gothic"/>
                <a:sym typeface="Century Gothic"/>
              </a:defRPr>
            </a:pPr>
            <a:endParaRPr b="0"/>
          </a:p>
          <a:p>
            <a:pPr algn="just" defTabSz="457200">
              <a:defRPr b="1" sz="1200">
                <a:latin typeface="Century Gothic"/>
                <a:ea typeface="Century Gothic"/>
                <a:cs typeface="Century Gothic"/>
                <a:sym typeface="Century Gothic"/>
              </a:defRPr>
            </a:pPr>
            <a:r>
              <a:rPr b="0" i="1"/>
              <a:t>Duración del registro de la marca:</a:t>
            </a:r>
            <a:r>
              <a:t> </a:t>
            </a:r>
            <a:r>
              <a:rPr b="0"/>
              <a:t>10 años contados desde su concesión (artículo 365 del COESC)</a:t>
            </a:r>
            <a:endParaRPr b="0"/>
          </a:p>
          <a:p>
            <a:pPr algn="just" defTabSz="457200">
              <a:defRPr b="1" sz="1200">
                <a:latin typeface="Century Gothic"/>
                <a:ea typeface="Century Gothic"/>
                <a:cs typeface="Century Gothic"/>
                <a:sym typeface="Century Gothic"/>
              </a:defRPr>
            </a:pPr>
            <a:endParaRPr b="0"/>
          </a:p>
          <a:p>
            <a:pPr marL="137503" indent="-137503" algn="just" defTabSz="457200">
              <a:buSzPct val="100000"/>
              <a:buChar char="-"/>
              <a:defRPr b="1" sz="1200">
                <a:latin typeface="Century Gothic"/>
                <a:ea typeface="Century Gothic"/>
                <a:cs typeface="Century Gothic"/>
                <a:sym typeface="Century Gothic"/>
              </a:defRPr>
            </a:pPr>
            <a:r>
              <a:t>Protección de derechos de autor</a:t>
            </a:r>
            <a:r>
              <a:rPr b="0"/>
              <a:t>: Los derechos de autor se reconocen desde la creación de la obra (artículo 102 del COESC). Sin embargo, es aconsejable efectuar el registro por los siguientes aspectos: </a:t>
            </a:r>
            <a:endParaRPr b="0"/>
          </a:p>
          <a:p>
            <a:pPr algn="just" defTabSz="457200">
              <a:defRPr b="1" sz="1200">
                <a:latin typeface="Century Gothic"/>
                <a:ea typeface="Century Gothic"/>
                <a:cs typeface="Century Gothic"/>
                <a:sym typeface="Century Gothic"/>
              </a:defRPr>
            </a:pPr>
            <a:endParaRPr b="0"/>
          </a:p>
          <a:p>
            <a:pPr algn="just" defTabSz="457200">
              <a:defRPr b="1" i="1" sz="1200">
                <a:latin typeface="Century Gothic"/>
                <a:ea typeface="Century Gothic"/>
                <a:cs typeface="Century Gothic"/>
                <a:sym typeface="Century Gothic"/>
              </a:defRPr>
            </a:pPr>
            <a:r>
              <a:rPr b="0"/>
              <a:t>Presunción de titularidad: </a:t>
            </a:r>
            <a:r>
              <a:rPr b="0" i="0"/>
              <a:t>El registro proporciona un certificado que presume que la persona es la titular de los derechos morales y patrimoniales de la obra. Este aspecto también facilitará la defensa de la obra cuando terceros pretendan reproducir o distribuir la obra sin autorización, o reivindicar su autoría.</a:t>
            </a:r>
            <a:endParaRPr b="0" i="0"/>
          </a:p>
          <a:p>
            <a:pPr algn="just" defTabSz="457200">
              <a:defRPr b="1" i="1" sz="1200">
                <a:latin typeface="Century Gothic"/>
                <a:ea typeface="Century Gothic"/>
                <a:cs typeface="Century Gothic"/>
                <a:sym typeface="Century Gothic"/>
              </a:defRPr>
            </a:pPr>
            <a:endParaRPr b="0" i="0"/>
          </a:p>
          <a:p>
            <a:pPr algn="just" defTabSz="457200">
              <a:defRPr b="1" i="1" sz="1200">
                <a:latin typeface="Century Gothic"/>
                <a:ea typeface="Century Gothic"/>
                <a:cs typeface="Century Gothic"/>
                <a:sym typeface="Century Gothic"/>
              </a:defRPr>
            </a:pPr>
            <a:r>
              <a:rPr b="0"/>
              <a:t>Comercialización: </a:t>
            </a:r>
            <a:r>
              <a:rPr b="0" i="0"/>
              <a:t>El registro puede facilitar la explotación comercial de la obra, ya que genera confianza en terceras personas.</a:t>
            </a:r>
            <a:endParaRPr b="0" i="0"/>
          </a:p>
          <a:p>
            <a:pPr algn="just" defTabSz="457200">
              <a:defRPr b="1" i="1" sz="1200">
                <a:latin typeface="Century Gothic"/>
                <a:ea typeface="Century Gothic"/>
                <a:cs typeface="Century Gothic"/>
                <a:sym typeface="Century Gothic"/>
              </a:defRPr>
            </a:pPr>
            <a:endParaRPr b="0" i="0"/>
          </a:p>
          <a:p>
            <a:pPr algn="just" defTabSz="457200">
              <a:defRPr b="1" i="1" sz="1200">
                <a:latin typeface="Century Gothic"/>
                <a:ea typeface="Century Gothic"/>
                <a:cs typeface="Century Gothic"/>
                <a:sym typeface="Century Gothic"/>
              </a:defRPr>
            </a:pPr>
            <a:endParaRPr b="0" i="0"/>
          </a:p>
          <a:p>
            <a:pPr algn="just" defTabSz="457200">
              <a:defRPr b="1" i="1" sz="1200">
                <a:latin typeface="Century Gothic"/>
                <a:ea typeface="Century Gothic"/>
                <a:cs typeface="Century Gothic"/>
                <a:sym typeface="Century Gothic"/>
              </a:defRPr>
            </a:pPr>
            <a:r>
              <a:rPr i="0"/>
              <a:t>¿Se cumple en Ecuador? </a:t>
            </a:r>
            <a:r>
              <a:rPr b="0" i="0"/>
              <a:t>Parcialmente. Diferencia del Derecho en los Libros y del Derecho en la Práctica (Roscoe Pound, 1910): </a:t>
            </a:r>
            <a:r>
              <a:rPr b="0"/>
              <a:t>“Las diferencias entre el derecho en los libros y el derecho en la práctica obedecen principalmente a defectos en la administración de justicia.” </a:t>
            </a:r>
            <a:r>
              <a:rPr b="0" i="0"/>
              <a:t>Retardo en los procesos de registro </a:t>
            </a:r>
            <a:br>
              <a:rPr>
                <a:solidFill>
                  <a:srgbClr val="EEF0FF"/>
                </a:solidFill>
              </a:rPr>
            </a:br>
            <a:endParaRPr>
              <a:solidFill>
                <a:srgbClr val="EEF0FF"/>
              </a:solidFill>
            </a:endParaRPr>
          </a:p>
          <a:p>
            <a:pPr marL="457200" indent="-457200" defTabSz="457200">
              <a:lnSpc>
                <a:spcPts val="3600"/>
              </a:lnSpc>
              <a:tabLst>
                <a:tab pos="139700" algn="l"/>
                <a:tab pos="457200" algn="l"/>
              </a:tabLst>
              <a:defRPr sz="1200">
                <a:solidFill>
                  <a:srgbClr val="C3C6D6"/>
                </a:solidFill>
                <a:latin typeface="Arial"/>
                <a:ea typeface="Arial"/>
                <a:cs typeface="Arial"/>
                <a:sym typeface="Arial"/>
              </a:defRPr>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Google Shape;81;p3"/>
          <p:cNvSpPr txBox="1"/>
          <p:nvPr>
            <p:ph type="sldNum" sz="quarter" idx="4294967295"/>
          </p:nvPr>
        </p:nvSpPr>
        <p:spPr>
          <a:xfrm>
            <a:off x="11846161" y="6388614"/>
            <a:ext cx="207088" cy="300552"/>
          </a:xfrm>
          <a:prstGeom prst="rect">
            <a:avLst/>
          </a:prstGeom>
          <a:extLst>
            <a:ext uri="{C572A759-6A51-4108-AA02-DFA0A04FC94B}">
              <ma14:wrappingTextBoxFlag xmlns:ma14="http://schemas.microsoft.com/office/mac/drawingml/2011/main" val="1"/>
            </a:ext>
          </a:extLst>
        </p:spPr>
        <p:txBody>
          <a:bodyPr lIns="45699" tIns="45699" rIns="45699" bIns="45699"/>
          <a:lstStyle/>
          <a:p>
            <a:pPr/>
            <a:fld id="{86CB4B4D-7CA3-9044-876B-883B54F8677D}" type="slidenum"/>
          </a:p>
        </p:txBody>
      </p:sp>
      <p:sp>
        <p:nvSpPr>
          <p:cNvPr id="194" name="Google Shape;82;p3"/>
          <p:cNvSpPr txBox="1"/>
          <p:nvPr/>
        </p:nvSpPr>
        <p:spPr>
          <a:xfrm>
            <a:off x="-980759" y="665472"/>
            <a:ext cx="9156001" cy="857401"/>
          </a:xfrm>
          <a:prstGeom prst="rect">
            <a:avLst/>
          </a:prstGeom>
          <a:ln w="12700">
            <a:miter lim="400000"/>
          </a:ln>
          <a:extLst>
            <a:ext uri="{C572A759-6A51-4108-AA02-DFA0A04FC94B}">
              <ma14:wrappingTextBoxFlag xmlns:ma14="http://schemas.microsoft.com/office/mac/drawingml/2011/main" val="1"/>
            </a:ext>
          </a:extLst>
        </p:spPr>
        <p:txBody>
          <a:bodyPr lIns="91398" tIns="91398" rIns="91398" bIns="91398">
            <a:normAutofit fontScale="100000" lnSpcReduction="0"/>
          </a:bodyPr>
          <a:lstStyle>
            <a:lvl1pPr algn="ctr">
              <a:defRPr sz="1500">
                <a:solidFill>
                  <a:srgbClr val="FFFFFF"/>
                </a:solidFill>
                <a:latin typeface="Century Gothic"/>
                <a:ea typeface="Century Gothic"/>
                <a:cs typeface="Century Gothic"/>
                <a:sym typeface="Century Gothic"/>
              </a:defRPr>
            </a:lvl1pPr>
          </a:lstStyle>
          <a:p>
            <a:pPr/>
            <a:r>
              <a:t>Conclusiones</a:t>
            </a:r>
          </a:p>
        </p:txBody>
      </p:sp>
      <p:pic>
        <p:nvPicPr>
          <p:cNvPr id="195" name="Captura de Pantalla 2023-07-03 a la(s) 10.43.10.png" descr="Captura de Pantalla 2023-07-03 a la(s) 10.43.10.png"/>
          <p:cNvPicPr>
            <a:picLocks noChangeAspect="1"/>
          </p:cNvPicPr>
          <p:nvPr/>
        </p:nvPicPr>
        <p:blipFill>
          <a:blip r:embed="rId2">
            <a:extLst/>
          </a:blip>
          <a:stretch>
            <a:fillRect/>
          </a:stretch>
        </p:blipFill>
        <p:spPr>
          <a:xfrm>
            <a:off x="8130164" y="687440"/>
            <a:ext cx="1019864" cy="366259"/>
          </a:xfrm>
          <a:prstGeom prst="rect">
            <a:avLst/>
          </a:prstGeom>
          <a:ln w="12700">
            <a:miter lim="400000"/>
          </a:ln>
        </p:spPr>
      </p:pic>
      <p:pic>
        <p:nvPicPr>
          <p:cNvPr id="196" name="Imagen" descr="Imagen"/>
          <p:cNvPicPr>
            <a:picLocks noChangeAspect="1"/>
          </p:cNvPicPr>
          <p:nvPr/>
        </p:nvPicPr>
        <p:blipFill>
          <a:blip r:embed="rId3">
            <a:extLst/>
          </a:blip>
          <a:stretch>
            <a:fillRect/>
          </a:stretch>
        </p:blipFill>
        <p:spPr>
          <a:xfrm>
            <a:off x="9313032" y="671844"/>
            <a:ext cx="1661832" cy="372053"/>
          </a:xfrm>
          <a:prstGeom prst="rect">
            <a:avLst/>
          </a:prstGeom>
          <a:ln w="12700">
            <a:miter lim="400000"/>
          </a:ln>
        </p:spPr>
      </p:pic>
      <p:sp>
        <p:nvSpPr>
          <p:cNvPr id="197" name="Google Shape;64;p12"/>
          <p:cNvSpPr txBox="1"/>
          <p:nvPr/>
        </p:nvSpPr>
        <p:spPr>
          <a:xfrm>
            <a:off x="1112660" y="1884392"/>
            <a:ext cx="9770035" cy="3421343"/>
          </a:xfrm>
          <a:prstGeom prst="rect">
            <a:avLst/>
          </a:prstGeom>
          <a:ln w="12700">
            <a:miter lim="400000"/>
          </a:ln>
          <a:extLst>
            <a:ext uri="{C572A759-6A51-4108-AA02-DFA0A04FC94B}">
              <ma14:wrappingTextBoxFlag xmlns:ma14="http://schemas.microsoft.com/office/mac/drawingml/2011/main" val="1"/>
            </a:ext>
          </a:extLst>
        </p:spPr>
        <p:txBody>
          <a:bodyPr lIns="91421" tIns="91421" rIns="91421" bIns="91421">
            <a:spAutoFit/>
          </a:bodyPr>
          <a:lstStyle/>
          <a:p>
            <a:pPr marL="137503" indent="-137503" algn="just" defTabSz="457200">
              <a:buSzPct val="100000"/>
              <a:buChar char="-"/>
              <a:defRPr sz="1400">
                <a:latin typeface="Century Gothic"/>
                <a:ea typeface="Century Gothic"/>
                <a:cs typeface="Century Gothic"/>
                <a:sym typeface="Century Gothic"/>
              </a:defRPr>
            </a:pPr>
            <a:r>
              <a:t>El Derecho es un medio idóneo para fomentar (o, en su caso, obstaculizar), la realización de actividades empresariales. </a:t>
            </a:r>
          </a:p>
          <a:p>
            <a:pPr algn="just" defTabSz="457200">
              <a:defRPr sz="1400">
                <a:latin typeface="Century Gothic"/>
                <a:ea typeface="Century Gothic"/>
                <a:cs typeface="Century Gothic"/>
                <a:sym typeface="Century Gothic"/>
              </a:defRPr>
            </a:pPr>
          </a:p>
          <a:p>
            <a:pPr marL="137503" indent="-137503" algn="just" defTabSz="457200">
              <a:buSzPct val="100000"/>
              <a:buChar char="-"/>
              <a:defRPr sz="1400">
                <a:latin typeface="Century Gothic"/>
                <a:ea typeface="Century Gothic"/>
                <a:cs typeface="Century Gothic"/>
                <a:sym typeface="Century Gothic"/>
              </a:defRPr>
            </a:pPr>
            <a:r>
              <a:t>El Derecho Empresarial debe ser funcional: debe adaptarse a las necesidades de los empresarios, no de los abogados. </a:t>
            </a:r>
          </a:p>
          <a:p>
            <a:pPr marL="137503" indent="-137503" algn="just" defTabSz="457200">
              <a:buSzPct val="100000"/>
              <a:buChar char="-"/>
              <a:defRPr sz="1400">
                <a:latin typeface="Century Gothic"/>
                <a:ea typeface="Century Gothic"/>
                <a:cs typeface="Century Gothic"/>
                <a:sym typeface="Century Gothic"/>
              </a:defRPr>
            </a:pPr>
          </a:p>
          <a:p>
            <a:pPr marL="137503" indent="-137503" algn="just" defTabSz="457200">
              <a:buSzPct val="100000"/>
              <a:buChar char="-"/>
              <a:defRPr sz="1400">
                <a:latin typeface="Century Gothic"/>
                <a:ea typeface="Century Gothic"/>
                <a:cs typeface="Century Gothic"/>
                <a:sym typeface="Century Gothic"/>
              </a:defRPr>
            </a:pPr>
            <a:r>
              <a:t>La regulación societaria confiere gran libertad para fijar la estructura de gobierno corporativo que se adapte mejor a las necesidades de los empresarios. </a:t>
            </a:r>
          </a:p>
          <a:p>
            <a:pPr marL="137503" indent="-137503" algn="just" defTabSz="457200">
              <a:buSzPct val="100000"/>
              <a:buChar char="-"/>
              <a:defRPr sz="1400">
                <a:latin typeface="Century Gothic"/>
                <a:ea typeface="Century Gothic"/>
                <a:cs typeface="Century Gothic"/>
                <a:sym typeface="Century Gothic"/>
              </a:defRPr>
            </a:pPr>
          </a:p>
          <a:p>
            <a:pPr marL="137503" indent="-137503" algn="just" defTabSz="457200">
              <a:buSzPct val="100000"/>
              <a:buChar char="-"/>
              <a:defRPr sz="1400">
                <a:latin typeface="Century Gothic"/>
                <a:ea typeface="Century Gothic"/>
                <a:cs typeface="Century Gothic"/>
                <a:sym typeface="Century Gothic"/>
              </a:defRPr>
            </a:pPr>
            <a:r>
              <a:t>En Ecuador, también se cuenta con un marco que permite la celebración de varios contratos para proteger la visión del negocio empresarial (en Derecho Privado, se puede hacer todo lo que no esté prohibido por la Ley). </a:t>
            </a:r>
          </a:p>
          <a:p>
            <a:pPr marL="137503" indent="-137503" algn="just" defTabSz="457200">
              <a:buSzPct val="100000"/>
              <a:buChar char="-"/>
              <a:defRPr sz="1400">
                <a:latin typeface="Century Gothic"/>
                <a:ea typeface="Century Gothic"/>
                <a:cs typeface="Century Gothic"/>
                <a:sym typeface="Century Gothic"/>
              </a:defRPr>
            </a:pPr>
          </a:p>
          <a:p>
            <a:pPr marL="137503" indent="-137503" algn="just" defTabSz="457200">
              <a:buSzPct val="100000"/>
              <a:buChar char="-"/>
              <a:defRPr sz="1400">
                <a:latin typeface="Century Gothic"/>
                <a:ea typeface="Century Gothic"/>
                <a:cs typeface="Century Gothic"/>
                <a:sym typeface="Century Gothic"/>
              </a:defRPr>
            </a:pPr>
            <a:r>
              <a:t>Sin embargo, si bien la regulación de propiedad intelectual es adecuada, en la práctica parece no existir una agilidad necesaria otorgue certeza a los emprendedores y empresarios.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ema de Office">
      <a:majorFont>
        <a:latin typeface="Helvetica"/>
        <a:ea typeface="Helvetica"/>
        <a:cs typeface="Helvetica"/>
      </a:majorFont>
      <a:minorFont>
        <a:latin typeface="Calibri"/>
        <a:ea typeface="Calibri"/>
        <a:cs typeface="Calibri"/>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ema de Office">
      <a:majorFont>
        <a:latin typeface="Helvetica"/>
        <a:ea typeface="Helvetica"/>
        <a:cs typeface="Helvetica"/>
      </a:majorFont>
      <a:minorFont>
        <a:latin typeface="Calibri"/>
        <a:ea typeface="Calibri"/>
        <a:cs typeface="Calibri"/>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